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4" r:id="rId4"/>
    <p:sldId id="267" r:id="rId5"/>
    <p:sldId id="261" r:id="rId6"/>
    <p:sldId id="262" r:id="rId7"/>
    <p:sldId id="265" r:id="rId8"/>
    <p:sldId id="266"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6C99D-A4CE-41E8-A3C4-B8F6AB820DF5}" v="2" dt="2023-05-08T20:53:02.295"/>
    <p1510:client id="{7FF582D9-7521-86C9-25F5-47764FB74E5E}" v="315" dt="2023-05-18T17:37:32.780"/>
    <p1510:client id="{E5FB62F3-CC6C-DFF1-1EE9-2E9AA2F2BECF}" v="226" dt="2023-05-08T20:20:43.975"/>
    <p1510:client id="{E9E34715-1F20-2000-49AA-7BD38A96711F}" v="23" dt="2023-05-09T16:31:13.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Epp" userId="S::bepp@exc.sd73.bc.ca::51024620-406a-4261-8ddd-6b7f292a07d4" providerId="AD" clId="Web-{923E9CEA-3A60-4BFD-83A1-6065ABBCEA5A}"/>
    <pc:docChg chg="addSld delSld modSld sldOrd addMainMaster delMainMaster">
      <pc:chgData name="Bradley Epp" userId="S::bepp@exc.sd73.bc.ca::51024620-406a-4261-8ddd-6b7f292a07d4" providerId="AD" clId="Web-{923E9CEA-3A60-4BFD-83A1-6065ABBCEA5A}" dt="2021-04-19T18:07:22.500" v="4589" actId="20577"/>
      <pc:docMkLst>
        <pc:docMk/>
      </pc:docMkLst>
      <pc:sldChg chg="addSp modSp mod setBg modClrScheme chgLayout">
        <pc:chgData name="Bradley Epp" userId="S::bepp@exc.sd73.bc.ca::51024620-406a-4261-8ddd-6b7f292a07d4" providerId="AD" clId="Web-{923E9CEA-3A60-4BFD-83A1-6065ABBCEA5A}" dt="2021-04-19T16:51:37.143" v="3959" actId="20577"/>
        <pc:sldMkLst>
          <pc:docMk/>
          <pc:sldMk cId="109857222" sldId="256"/>
        </pc:sldMkLst>
        <pc:spChg chg="mod">
          <ac:chgData name="Bradley Epp" userId="S::bepp@exc.sd73.bc.ca::51024620-406a-4261-8ddd-6b7f292a07d4" providerId="AD" clId="Web-{923E9CEA-3A60-4BFD-83A1-6065ABBCEA5A}" dt="2021-04-19T16:51:37.143" v="3959" actId="20577"/>
          <ac:spMkLst>
            <pc:docMk/>
            <pc:sldMk cId="109857222" sldId="256"/>
            <ac:spMk id="2" creationId="{00000000-0000-0000-0000-000000000000}"/>
          </ac:spMkLst>
        </pc:spChg>
        <pc:spChg chg="mod">
          <ac:chgData name="Bradley Epp" userId="S::bepp@exc.sd73.bc.ca::51024620-406a-4261-8ddd-6b7f292a07d4" providerId="AD" clId="Web-{923E9CEA-3A60-4BFD-83A1-6065ABBCEA5A}" dt="2021-04-19T15:22:04.454" v="15"/>
          <ac:spMkLst>
            <pc:docMk/>
            <pc:sldMk cId="109857222" sldId="256"/>
            <ac:spMk id="3" creationId="{00000000-0000-0000-0000-000000000000}"/>
          </ac:spMkLst>
        </pc:spChg>
        <pc:spChg chg="add">
          <ac:chgData name="Bradley Epp" userId="S::bepp@exc.sd73.bc.ca::51024620-406a-4261-8ddd-6b7f292a07d4" providerId="AD" clId="Web-{923E9CEA-3A60-4BFD-83A1-6065ABBCEA5A}" dt="2021-04-19T15:22:04.454" v="15"/>
          <ac:spMkLst>
            <pc:docMk/>
            <pc:sldMk cId="109857222" sldId="256"/>
            <ac:spMk id="9" creationId="{5B6BB888-617E-4D93-B6D4-2EB9D9D98272}"/>
          </ac:spMkLst>
        </pc:spChg>
        <pc:spChg chg="add">
          <ac:chgData name="Bradley Epp" userId="S::bepp@exc.sd73.bc.ca::51024620-406a-4261-8ddd-6b7f292a07d4" providerId="AD" clId="Web-{923E9CEA-3A60-4BFD-83A1-6065ABBCEA5A}" dt="2021-04-19T15:22:04.454" v="15"/>
          <ac:spMkLst>
            <pc:docMk/>
            <pc:sldMk cId="109857222" sldId="256"/>
            <ac:spMk id="11" creationId="{339A0505-A6DD-4BC1-9CA6-9D202A949F72}"/>
          </ac:spMkLst>
        </pc:spChg>
        <pc:picChg chg="add">
          <ac:chgData name="Bradley Epp" userId="S::bepp@exc.sd73.bc.ca::51024620-406a-4261-8ddd-6b7f292a07d4" providerId="AD" clId="Web-{923E9CEA-3A60-4BFD-83A1-6065ABBCEA5A}" dt="2021-04-19T15:22:04.454" v="15"/>
          <ac:picMkLst>
            <pc:docMk/>
            <pc:sldMk cId="109857222" sldId="256"/>
            <ac:picMk id="4" creationId="{D8B170C6-8E58-42EC-B1BD-78B714488AF3}"/>
          </ac:picMkLst>
        </pc:picChg>
        <pc:cxnChg chg="add">
          <ac:chgData name="Bradley Epp" userId="S::bepp@exc.sd73.bc.ca::51024620-406a-4261-8ddd-6b7f292a07d4" providerId="AD" clId="Web-{923E9CEA-3A60-4BFD-83A1-6065ABBCEA5A}" dt="2021-04-19T15:22:04.454" v="15"/>
          <ac:cxnSpMkLst>
            <pc:docMk/>
            <pc:sldMk cId="109857222" sldId="256"/>
            <ac:cxnSpMk id="13" creationId="{D2CC4060-6621-49EA-A90C-71567A92265C}"/>
          </ac:cxnSpMkLst>
        </pc:cxnChg>
      </pc:sldChg>
      <pc:sldChg chg="new del">
        <pc:chgData name="Bradley Epp" userId="S::bepp@exc.sd73.bc.ca::51024620-406a-4261-8ddd-6b7f292a07d4" providerId="AD" clId="Web-{923E9CEA-3A60-4BFD-83A1-6065ABBCEA5A}" dt="2021-04-19T15:24:47.112" v="17"/>
        <pc:sldMkLst>
          <pc:docMk/>
          <pc:sldMk cId="1073982327" sldId="257"/>
        </pc:sldMkLst>
      </pc:sldChg>
      <pc:sldChg chg="addSp delSp modSp new mod modClrScheme chgLayout">
        <pc:chgData name="Bradley Epp" userId="S::bepp@exc.sd73.bc.ca::51024620-406a-4261-8ddd-6b7f292a07d4" providerId="AD" clId="Web-{923E9CEA-3A60-4BFD-83A1-6065ABBCEA5A}" dt="2021-04-19T16:57:32.132" v="4138"/>
        <pc:sldMkLst>
          <pc:docMk/>
          <pc:sldMk cId="4085264982" sldId="257"/>
        </pc:sldMkLst>
        <pc:spChg chg="mod ord">
          <ac:chgData name="Bradley Epp" userId="S::bepp@exc.sd73.bc.ca::51024620-406a-4261-8ddd-6b7f292a07d4" providerId="AD" clId="Web-{923E9CEA-3A60-4BFD-83A1-6065ABBCEA5A}" dt="2021-04-19T15:34:16.650" v="184"/>
          <ac:spMkLst>
            <pc:docMk/>
            <pc:sldMk cId="4085264982" sldId="257"/>
            <ac:spMk id="2" creationId="{5EEE4FA7-7FA1-4E3F-A3CB-790859CA07B1}"/>
          </ac:spMkLst>
        </pc:spChg>
        <pc:spChg chg="mod ord">
          <ac:chgData name="Bradley Epp" userId="S::bepp@exc.sd73.bc.ca::51024620-406a-4261-8ddd-6b7f292a07d4" providerId="AD" clId="Web-{923E9CEA-3A60-4BFD-83A1-6065ABBCEA5A}" dt="2021-04-19T15:35:04.260" v="269" actId="20577"/>
          <ac:spMkLst>
            <pc:docMk/>
            <pc:sldMk cId="4085264982" sldId="257"/>
            <ac:spMk id="3" creationId="{70836927-F66C-42D0-A224-0E551EE3695F}"/>
          </ac:spMkLst>
        </pc:spChg>
        <pc:spChg chg="del mod ord">
          <ac:chgData name="Bradley Epp" userId="S::bepp@exc.sd73.bc.ca::51024620-406a-4261-8ddd-6b7f292a07d4" providerId="AD" clId="Web-{923E9CEA-3A60-4BFD-83A1-6065ABBCEA5A}" dt="2021-04-19T15:35:29.463" v="278"/>
          <ac:spMkLst>
            <pc:docMk/>
            <pc:sldMk cId="4085264982" sldId="257"/>
            <ac:spMk id="4" creationId="{B525C00E-C908-4F83-AD43-63F9A4381A67}"/>
          </ac:spMkLst>
        </pc:spChg>
        <pc:graphicFrameChg chg="add mod modGraphic">
          <ac:chgData name="Bradley Epp" userId="S::bepp@exc.sd73.bc.ca::51024620-406a-4261-8ddd-6b7f292a07d4" providerId="AD" clId="Web-{923E9CEA-3A60-4BFD-83A1-6065ABBCEA5A}" dt="2021-04-19T16:57:32.132" v="4138"/>
          <ac:graphicFrameMkLst>
            <pc:docMk/>
            <pc:sldMk cId="4085264982" sldId="257"/>
            <ac:graphicFrameMk id="5" creationId="{D5899ABA-DC66-4FE4-9CDB-38AAB34108E9}"/>
          </ac:graphicFrameMkLst>
        </pc:graphicFrameChg>
      </pc:sldChg>
      <pc:sldChg chg="addSp delSp modSp new mod setBg">
        <pc:chgData name="Bradley Epp" userId="S::bepp@exc.sd73.bc.ca::51024620-406a-4261-8ddd-6b7f292a07d4" providerId="AD" clId="Web-{923E9CEA-3A60-4BFD-83A1-6065ABBCEA5A}" dt="2021-04-19T15:26:46.910" v="92"/>
        <pc:sldMkLst>
          <pc:docMk/>
          <pc:sldMk cId="2838185378" sldId="258"/>
        </pc:sldMkLst>
        <pc:spChg chg="mod">
          <ac:chgData name="Bradley Epp" userId="S::bepp@exc.sd73.bc.ca::51024620-406a-4261-8ddd-6b7f292a07d4" providerId="AD" clId="Web-{923E9CEA-3A60-4BFD-83A1-6065ABBCEA5A}" dt="2021-04-19T15:26:46.910" v="92"/>
          <ac:spMkLst>
            <pc:docMk/>
            <pc:sldMk cId="2838185378" sldId="258"/>
            <ac:spMk id="2" creationId="{F35AF9E3-C7CA-499E-A1A9-CD3FFD7BD6FA}"/>
          </ac:spMkLst>
        </pc:spChg>
        <pc:spChg chg="add del mod">
          <ac:chgData name="Bradley Epp" userId="S::bepp@exc.sd73.bc.ca::51024620-406a-4261-8ddd-6b7f292a07d4" providerId="AD" clId="Web-{923E9CEA-3A60-4BFD-83A1-6065ABBCEA5A}" dt="2021-04-19T15:26:46.910" v="92"/>
          <ac:spMkLst>
            <pc:docMk/>
            <pc:sldMk cId="2838185378" sldId="258"/>
            <ac:spMk id="3" creationId="{502A6038-C588-4F5E-83AD-2FB422B6DF54}"/>
          </ac:spMkLst>
        </pc:spChg>
        <pc:spChg chg="add">
          <ac:chgData name="Bradley Epp" userId="S::bepp@exc.sd73.bc.ca::51024620-406a-4261-8ddd-6b7f292a07d4" providerId="AD" clId="Web-{923E9CEA-3A60-4BFD-83A1-6065ABBCEA5A}" dt="2021-04-19T15:26:46.910" v="92"/>
          <ac:spMkLst>
            <pc:docMk/>
            <pc:sldMk cId="2838185378" sldId="258"/>
            <ac:spMk id="6" creationId="{7E21CA63-4B99-4925-8CAF-F408D7AB01B2}"/>
          </ac:spMkLst>
        </pc:spChg>
        <pc:spChg chg="add del">
          <ac:chgData name="Bradley Epp" userId="S::bepp@exc.sd73.bc.ca::51024620-406a-4261-8ddd-6b7f292a07d4" providerId="AD" clId="Web-{923E9CEA-3A60-4BFD-83A1-6065ABBCEA5A}" dt="2021-04-19T15:26:46.863" v="91"/>
          <ac:spMkLst>
            <pc:docMk/>
            <pc:sldMk cId="2838185378" sldId="258"/>
            <ac:spMk id="9" creationId="{4CFC294A-7FF8-4114-B0AD-F3B7F15EFC66}"/>
          </ac:spMkLst>
        </pc:spChg>
        <pc:graphicFrameChg chg="add del">
          <ac:chgData name="Bradley Epp" userId="S::bepp@exc.sd73.bc.ca::51024620-406a-4261-8ddd-6b7f292a07d4" providerId="AD" clId="Web-{923E9CEA-3A60-4BFD-83A1-6065ABBCEA5A}" dt="2021-04-19T15:26:46.863" v="91"/>
          <ac:graphicFrameMkLst>
            <pc:docMk/>
            <pc:sldMk cId="2838185378" sldId="258"/>
            <ac:graphicFrameMk id="5" creationId="{2E6A9FC2-EBA9-48FD-862D-D6C7A67B084B}"/>
          </ac:graphicFrameMkLst>
        </pc:graphicFrameChg>
        <pc:graphicFrameChg chg="add">
          <ac:chgData name="Bradley Epp" userId="S::bepp@exc.sd73.bc.ca::51024620-406a-4261-8ddd-6b7f292a07d4" providerId="AD" clId="Web-{923E9CEA-3A60-4BFD-83A1-6065ABBCEA5A}" dt="2021-04-19T15:26:46.910" v="92"/>
          <ac:graphicFrameMkLst>
            <pc:docMk/>
            <pc:sldMk cId="2838185378" sldId="258"/>
            <ac:graphicFrameMk id="8" creationId="{57BA4641-07E3-465B-BB78-2D5AD2C33D8A}"/>
          </ac:graphicFrameMkLst>
        </pc:graphicFrameChg>
        <pc:cxnChg chg="add">
          <ac:chgData name="Bradley Epp" userId="S::bepp@exc.sd73.bc.ca::51024620-406a-4261-8ddd-6b7f292a07d4" providerId="AD" clId="Web-{923E9CEA-3A60-4BFD-83A1-6065ABBCEA5A}" dt="2021-04-19T15:26:46.910" v="92"/>
          <ac:cxnSpMkLst>
            <pc:docMk/>
            <pc:sldMk cId="2838185378" sldId="258"/>
            <ac:cxnSpMk id="7" creationId="{7F935FD8-9F2E-4F15-8ED9-1C692DA6F351}"/>
          </ac:cxnSpMkLst>
        </pc:cxnChg>
        <pc:cxnChg chg="add del">
          <ac:chgData name="Bradley Epp" userId="S::bepp@exc.sd73.bc.ca::51024620-406a-4261-8ddd-6b7f292a07d4" providerId="AD" clId="Web-{923E9CEA-3A60-4BFD-83A1-6065ABBCEA5A}" dt="2021-04-19T15:26:46.863" v="91"/>
          <ac:cxnSpMkLst>
            <pc:docMk/>
            <pc:sldMk cId="2838185378" sldId="258"/>
            <ac:cxnSpMk id="11" creationId="{493FE3F6-2B23-4E4E-AA49-C212646DC785}"/>
          </ac:cxnSpMkLst>
        </pc:cxnChg>
      </pc:sldChg>
      <pc:sldChg chg="addSp delSp modSp add mod replId modClrScheme chgLayout">
        <pc:chgData name="Bradley Epp" userId="S::bepp@exc.sd73.bc.ca::51024620-406a-4261-8ddd-6b7f292a07d4" providerId="AD" clId="Web-{923E9CEA-3A60-4BFD-83A1-6065ABBCEA5A}" dt="2021-04-19T16:15:02.929" v="3256"/>
        <pc:sldMkLst>
          <pc:docMk/>
          <pc:sldMk cId="3804075190" sldId="259"/>
        </pc:sldMkLst>
        <pc:spChg chg="mod ord">
          <ac:chgData name="Bradley Epp" userId="S::bepp@exc.sd73.bc.ca::51024620-406a-4261-8ddd-6b7f292a07d4" providerId="AD" clId="Web-{923E9CEA-3A60-4BFD-83A1-6065ABBCEA5A}" dt="2021-04-19T15:36:02.042" v="297" actId="20577"/>
          <ac:spMkLst>
            <pc:docMk/>
            <pc:sldMk cId="3804075190" sldId="259"/>
            <ac:spMk id="2" creationId="{5EEE4FA7-7FA1-4E3F-A3CB-790859CA07B1}"/>
          </ac:spMkLst>
        </pc:spChg>
        <pc:spChg chg="del mod ord">
          <ac:chgData name="Bradley Epp" userId="S::bepp@exc.sd73.bc.ca::51024620-406a-4261-8ddd-6b7f292a07d4" providerId="AD" clId="Web-{923E9CEA-3A60-4BFD-83A1-6065ABBCEA5A}" dt="2021-04-19T15:37:00.058" v="309"/>
          <ac:spMkLst>
            <pc:docMk/>
            <pc:sldMk cId="3804075190" sldId="259"/>
            <ac:spMk id="3" creationId="{70836927-F66C-42D0-A224-0E551EE3695F}"/>
          </ac:spMkLst>
        </pc:spChg>
        <pc:spChg chg="del mod ord">
          <ac:chgData name="Bradley Epp" userId="S::bepp@exc.sd73.bc.ca::51024620-406a-4261-8ddd-6b7f292a07d4" providerId="AD" clId="Web-{923E9CEA-3A60-4BFD-83A1-6065ABBCEA5A}" dt="2021-04-19T15:36:30.495" v="308"/>
          <ac:spMkLst>
            <pc:docMk/>
            <pc:sldMk cId="3804075190" sldId="259"/>
            <ac:spMk id="4" creationId="{B525C00E-C908-4F83-AD43-63F9A4381A67}"/>
          </ac:spMkLst>
        </pc:spChg>
        <pc:graphicFrameChg chg="add mod ord modGraphic">
          <ac:chgData name="Bradley Epp" userId="S::bepp@exc.sd73.bc.ca::51024620-406a-4261-8ddd-6b7f292a07d4" providerId="AD" clId="Web-{923E9CEA-3A60-4BFD-83A1-6065ABBCEA5A}" dt="2021-04-19T16:15:02.929" v="3256"/>
          <ac:graphicFrameMkLst>
            <pc:docMk/>
            <pc:sldMk cId="3804075190" sldId="259"/>
            <ac:graphicFrameMk id="5" creationId="{1B7B3D5A-2CE2-4B61-BD05-8698E86DFD47}"/>
          </ac:graphicFrameMkLst>
        </pc:graphicFrameChg>
      </pc:sldChg>
      <pc:sldChg chg="new del">
        <pc:chgData name="Bradley Epp" userId="S::bepp@exc.sd73.bc.ca::51024620-406a-4261-8ddd-6b7f292a07d4" providerId="AD" clId="Web-{923E9CEA-3A60-4BFD-83A1-6065ABBCEA5A}" dt="2021-04-19T15:30:09.616" v="109"/>
        <pc:sldMkLst>
          <pc:docMk/>
          <pc:sldMk cId="437292059" sldId="260"/>
        </pc:sldMkLst>
      </pc:sldChg>
      <pc:sldChg chg="modSp new">
        <pc:chgData name="Bradley Epp" userId="S::bepp@exc.sd73.bc.ca::51024620-406a-4261-8ddd-6b7f292a07d4" providerId="AD" clId="Web-{923E9CEA-3A60-4BFD-83A1-6065ABBCEA5A}" dt="2021-04-19T16:49:39.392" v="3952" actId="20577"/>
        <pc:sldMkLst>
          <pc:docMk/>
          <pc:sldMk cId="579897454" sldId="260"/>
        </pc:sldMkLst>
        <pc:spChg chg="mod">
          <ac:chgData name="Bradley Epp" userId="S::bepp@exc.sd73.bc.ca::51024620-406a-4261-8ddd-6b7f292a07d4" providerId="AD" clId="Web-{923E9CEA-3A60-4BFD-83A1-6065ABBCEA5A}" dt="2021-04-19T15:30:40.897" v="118" actId="20577"/>
          <ac:spMkLst>
            <pc:docMk/>
            <pc:sldMk cId="579897454" sldId="260"/>
            <ac:spMk id="2" creationId="{392FCA49-E220-40A2-BA0E-A89D7D6BE6BF}"/>
          </ac:spMkLst>
        </pc:spChg>
        <pc:spChg chg="mod">
          <ac:chgData name="Bradley Epp" userId="S::bepp@exc.sd73.bc.ca::51024620-406a-4261-8ddd-6b7f292a07d4" providerId="AD" clId="Web-{923E9CEA-3A60-4BFD-83A1-6065ABBCEA5A}" dt="2021-04-19T16:49:39.392" v="3952" actId="20577"/>
          <ac:spMkLst>
            <pc:docMk/>
            <pc:sldMk cId="579897454" sldId="260"/>
            <ac:spMk id="3" creationId="{D7E977BC-4C46-4A6E-9F21-F6C4EFDC2F4F}"/>
          </ac:spMkLst>
        </pc:spChg>
      </pc:sldChg>
      <pc:sldChg chg="new del">
        <pc:chgData name="Bradley Epp" userId="S::bepp@exc.sd73.bc.ca::51024620-406a-4261-8ddd-6b7f292a07d4" providerId="AD" clId="Web-{923E9CEA-3A60-4BFD-83A1-6065ABBCEA5A}" dt="2021-04-19T15:31:23.976" v="161"/>
        <pc:sldMkLst>
          <pc:docMk/>
          <pc:sldMk cId="1202262461" sldId="261"/>
        </pc:sldMkLst>
      </pc:sldChg>
      <pc:sldChg chg="delSp modSp new mod modClrScheme chgLayout">
        <pc:chgData name="Bradley Epp" userId="S::bepp@exc.sd73.bc.ca::51024620-406a-4261-8ddd-6b7f292a07d4" providerId="AD" clId="Web-{923E9CEA-3A60-4BFD-83A1-6065ABBCEA5A}" dt="2021-04-19T17:33:34.228" v="4514" actId="20577"/>
        <pc:sldMkLst>
          <pc:docMk/>
          <pc:sldMk cId="3484787477" sldId="261"/>
        </pc:sldMkLst>
        <pc:spChg chg="mod ord">
          <ac:chgData name="Bradley Epp" userId="S::bepp@exc.sd73.bc.ca::51024620-406a-4261-8ddd-6b7f292a07d4" providerId="AD" clId="Web-{923E9CEA-3A60-4BFD-83A1-6065ABBCEA5A}" dt="2021-04-19T15:33:06.493" v="182" actId="20577"/>
          <ac:spMkLst>
            <pc:docMk/>
            <pc:sldMk cId="3484787477" sldId="261"/>
            <ac:spMk id="2" creationId="{BA2ABF01-AD2F-40D8-BAED-76F6ECC3709C}"/>
          </ac:spMkLst>
        </pc:spChg>
        <pc:spChg chg="mod ord">
          <ac:chgData name="Bradley Epp" userId="S::bepp@exc.sd73.bc.ca::51024620-406a-4261-8ddd-6b7f292a07d4" providerId="AD" clId="Web-{923E9CEA-3A60-4BFD-83A1-6065ABBCEA5A}" dt="2021-04-19T17:33:34.228" v="4514" actId="20577"/>
          <ac:spMkLst>
            <pc:docMk/>
            <pc:sldMk cId="3484787477" sldId="261"/>
            <ac:spMk id="3" creationId="{C5BDC306-B92B-43CF-96A8-C7289BD280BD}"/>
          </ac:spMkLst>
        </pc:spChg>
        <pc:spChg chg="del">
          <ac:chgData name="Bradley Epp" userId="S::bepp@exc.sd73.bc.ca::51024620-406a-4261-8ddd-6b7f292a07d4" providerId="AD" clId="Web-{923E9CEA-3A60-4BFD-83A1-6065ABBCEA5A}" dt="2021-04-19T15:31:35.601" v="163"/>
          <ac:spMkLst>
            <pc:docMk/>
            <pc:sldMk cId="3484787477" sldId="261"/>
            <ac:spMk id="4" creationId="{96DF4AE2-9B29-4B62-AFB8-20259EF35F96}"/>
          </ac:spMkLst>
        </pc:spChg>
      </pc:sldChg>
      <pc:sldChg chg="modSp new">
        <pc:chgData name="Bradley Epp" userId="S::bepp@exc.sd73.bc.ca::51024620-406a-4261-8ddd-6b7f292a07d4" providerId="AD" clId="Web-{923E9CEA-3A60-4BFD-83A1-6065ABBCEA5A}" dt="2021-04-19T17:43:28.663" v="4566" actId="20577"/>
        <pc:sldMkLst>
          <pc:docMk/>
          <pc:sldMk cId="1568217095" sldId="262"/>
        </pc:sldMkLst>
        <pc:spChg chg="mod">
          <ac:chgData name="Bradley Epp" userId="S::bepp@exc.sd73.bc.ca::51024620-406a-4261-8ddd-6b7f292a07d4" providerId="AD" clId="Web-{923E9CEA-3A60-4BFD-83A1-6065ABBCEA5A}" dt="2021-04-19T15:49:03.317" v="1522" actId="20577"/>
          <ac:spMkLst>
            <pc:docMk/>
            <pc:sldMk cId="1568217095" sldId="262"/>
            <ac:spMk id="2" creationId="{70671315-6DD5-4793-8B46-EA6D603DD846}"/>
          </ac:spMkLst>
        </pc:spChg>
        <pc:spChg chg="mod">
          <ac:chgData name="Bradley Epp" userId="S::bepp@exc.sd73.bc.ca::51024620-406a-4261-8ddd-6b7f292a07d4" providerId="AD" clId="Web-{923E9CEA-3A60-4BFD-83A1-6065ABBCEA5A}" dt="2021-04-19T17:43:28.663" v="4566" actId="20577"/>
          <ac:spMkLst>
            <pc:docMk/>
            <pc:sldMk cId="1568217095" sldId="262"/>
            <ac:spMk id="3" creationId="{5576DDBF-FA4F-42DA-BE0F-6CA30F8970E5}"/>
          </ac:spMkLst>
        </pc:spChg>
      </pc:sldChg>
      <pc:sldChg chg="addSp delSp modSp new">
        <pc:chgData name="Bradley Epp" userId="S::bepp@exc.sd73.bc.ca::51024620-406a-4261-8ddd-6b7f292a07d4" providerId="AD" clId="Web-{923E9CEA-3A60-4BFD-83A1-6065ABBCEA5A}" dt="2021-04-19T16:55:47.865" v="4084" actId="20577"/>
        <pc:sldMkLst>
          <pc:docMk/>
          <pc:sldMk cId="775123328" sldId="263"/>
        </pc:sldMkLst>
        <pc:spChg chg="mod">
          <ac:chgData name="Bradley Epp" userId="S::bepp@exc.sd73.bc.ca::51024620-406a-4261-8ddd-6b7f292a07d4" providerId="AD" clId="Web-{923E9CEA-3A60-4BFD-83A1-6065ABBCEA5A}" dt="2021-04-19T16:55:47.865" v="4084" actId="20577"/>
          <ac:spMkLst>
            <pc:docMk/>
            <pc:sldMk cId="775123328" sldId="263"/>
            <ac:spMk id="2" creationId="{715ED4F6-00AF-462F-8E25-F93AE4FC06FB}"/>
          </ac:spMkLst>
        </pc:spChg>
        <pc:spChg chg="del">
          <ac:chgData name="Bradley Epp" userId="S::bepp@exc.sd73.bc.ca::51024620-406a-4261-8ddd-6b7f292a07d4" providerId="AD" clId="Web-{923E9CEA-3A60-4BFD-83A1-6065ABBCEA5A}" dt="2021-04-19T16:01:00.169" v="2586"/>
          <ac:spMkLst>
            <pc:docMk/>
            <pc:sldMk cId="775123328" sldId="263"/>
            <ac:spMk id="3" creationId="{4937B29E-A6E3-4C41-BA78-BCC00D72F487}"/>
          </ac:spMkLst>
        </pc:spChg>
        <pc:graphicFrameChg chg="add mod ord modGraphic">
          <ac:chgData name="Bradley Epp" userId="S::bepp@exc.sd73.bc.ca::51024620-406a-4261-8ddd-6b7f292a07d4" providerId="AD" clId="Web-{923E9CEA-3A60-4BFD-83A1-6065ABBCEA5A}" dt="2021-04-19T16:55:40.630" v="4083"/>
          <ac:graphicFrameMkLst>
            <pc:docMk/>
            <pc:sldMk cId="775123328" sldId="263"/>
            <ac:graphicFrameMk id="4" creationId="{E561B8CB-B986-48E2-A4C9-0F7C0FA19776}"/>
          </ac:graphicFrameMkLst>
        </pc:graphicFrameChg>
      </pc:sldChg>
      <pc:sldChg chg="modSp new ord">
        <pc:chgData name="Bradley Epp" userId="S::bepp@exc.sd73.bc.ca::51024620-406a-4261-8ddd-6b7f292a07d4" providerId="AD" clId="Web-{923E9CEA-3A60-4BFD-83A1-6065ABBCEA5A}" dt="2021-04-19T18:07:22.500" v="4589" actId="20577"/>
        <pc:sldMkLst>
          <pc:docMk/>
          <pc:sldMk cId="3385798078" sldId="264"/>
        </pc:sldMkLst>
        <pc:spChg chg="mod">
          <ac:chgData name="Bradley Epp" userId="S::bepp@exc.sd73.bc.ca::51024620-406a-4261-8ddd-6b7f292a07d4" providerId="AD" clId="Web-{923E9CEA-3A60-4BFD-83A1-6065ABBCEA5A}" dt="2021-04-19T16:58:55.117" v="4165" actId="20577"/>
          <ac:spMkLst>
            <pc:docMk/>
            <pc:sldMk cId="3385798078" sldId="264"/>
            <ac:spMk id="2" creationId="{5DFCAFD5-FC4F-4F2D-A669-C3B955AFA0E9}"/>
          </ac:spMkLst>
        </pc:spChg>
        <pc:spChg chg="mod">
          <ac:chgData name="Bradley Epp" userId="S::bepp@exc.sd73.bc.ca::51024620-406a-4261-8ddd-6b7f292a07d4" providerId="AD" clId="Web-{923E9CEA-3A60-4BFD-83A1-6065ABBCEA5A}" dt="2021-04-19T18:07:22.500" v="4589" actId="20577"/>
          <ac:spMkLst>
            <pc:docMk/>
            <pc:sldMk cId="3385798078" sldId="264"/>
            <ac:spMk id="3" creationId="{FC065518-C353-4B84-830F-0D853E54EFB5}"/>
          </ac:spMkLst>
        </pc:spChg>
      </pc:sldChg>
      <pc:sldMasterChg chg="del delSldLayout">
        <pc:chgData name="Bradley Epp" userId="S::bepp@exc.sd73.bc.ca::51024620-406a-4261-8ddd-6b7f292a07d4" providerId="AD" clId="Web-{923E9CEA-3A60-4BFD-83A1-6065ABBCEA5A}" dt="2021-04-19T15:22:04.454" v="15"/>
        <pc:sldMasterMkLst>
          <pc:docMk/>
          <pc:sldMasterMk cId="2460954070" sldId="2147483660"/>
        </pc:sldMasterMkLst>
        <pc:sldLayoutChg chg="del">
          <pc:chgData name="Bradley Epp" userId="S::bepp@exc.sd73.bc.ca::51024620-406a-4261-8ddd-6b7f292a07d4" providerId="AD" clId="Web-{923E9CEA-3A60-4BFD-83A1-6065ABBCEA5A}" dt="2021-04-19T15:22:04.454" v="15"/>
          <pc:sldLayoutMkLst>
            <pc:docMk/>
            <pc:sldMasterMk cId="2460954070" sldId="2147483660"/>
            <pc:sldLayoutMk cId="2385387890" sldId="2147483661"/>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949138452" sldId="2147483662"/>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2591524520" sldId="2147483663"/>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1203092039" sldId="2147483664"/>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3733172339" sldId="2147483665"/>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3210312558" sldId="2147483666"/>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3146388984" sldId="2147483667"/>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3171841454" sldId="2147483668"/>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1718958274" sldId="2147483669"/>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2202905451" sldId="2147483670"/>
          </pc:sldLayoutMkLst>
        </pc:sldLayoutChg>
        <pc:sldLayoutChg chg="del">
          <pc:chgData name="Bradley Epp" userId="S::bepp@exc.sd73.bc.ca::51024620-406a-4261-8ddd-6b7f292a07d4" providerId="AD" clId="Web-{923E9CEA-3A60-4BFD-83A1-6065ABBCEA5A}" dt="2021-04-19T15:22:04.454" v="15"/>
          <pc:sldLayoutMkLst>
            <pc:docMk/>
            <pc:sldMasterMk cId="2460954070" sldId="2147483660"/>
            <pc:sldLayoutMk cId="3479445657" sldId="2147483671"/>
          </pc:sldLayoutMkLst>
        </pc:sldLayoutChg>
      </pc:sldMasterChg>
      <pc:sldMasterChg chg="add replId addSldLayout">
        <pc:chgData name="Bradley Epp" userId="S::bepp@exc.sd73.bc.ca::51024620-406a-4261-8ddd-6b7f292a07d4" providerId="AD" clId="Web-{923E9CEA-3A60-4BFD-83A1-6065ABBCEA5A}" dt="2021-04-19T15:22:04.454" v="15"/>
        <pc:sldMasterMkLst>
          <pc:docMk/>
          <pc:sldMasterMk cId="787085381" sldId="2147483672"/>
        </pc:sldMasterMkLst>
        <pc:sldLayoutChg chg="add">
          <pc:chgData name="Bradley Epp" userId="S::bepp@exc.sd73.bc.ca::51024620-406a-4261-8ddd-6b7f292a07d4" providerId="AD" clId="Web-{923E9CEA-3A60-4BFD-83A1-6065ABBCEA5A}" dt="2021-04-19T15:22:04.454" v="15"/>
          <pc:sldLayoutMkLst>
            <pc:docMk/>
            <pc:sldMasterMk cId="787085381" sldId="2147483672"/>
            <pc:sldLayoutMk cId="4028122310" sldId="2147483673"/>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1970482994" sldId="2147483674"/>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1833335917" sldId="2147483675"/>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176145146" sldId="2147483676"/>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3512943107" sldId="2147483677"/>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3248679549" sldId="2147483678"/>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3351636786" sldId="2147483679"/>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1168126894" sldId="2147483680"/>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573417846" sldId="2147483681"/>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1668246764" sldId="2147483682"/>
          </pc:sldLayoutMkLst>
        </pc:sldLayoutChg>
        <pc:sldLayoutChg chg="add replId">
          <pc:chgData name="Bradley Epp" userId="S::bepp@exc.sd73.bc.ca::51024620-406a-4261-8ddd-6b7f292a07d4" providerId="AD" clId="Web-{923E9CEA-3A60-4BFD-83A1-6065ABBCEA5A}" dt="2021-04-19T15:22:04.454" v="15"/>
          <pc:sldLayoutMkLst>
            <pc:docMk/>
            <pc:sldMasterMk cId="787085381" sldId="2147483672"/>
            <pc:sldLayoutMk cId="2354183343" sldId="2147483683"/>
          </pc:sldLayoutMkLst>
        </pc:sldLayoutChg>
      </pc:sldMasterChg>
    </pc:docChg>
  </pc:docChgLst>
  <pc:docChgLst>
    <pc:chgData name="Bradley Epp" userId="S::bepp@exc.sd73.bc.ca::51024620-406a-4261-8ddd-6b7f292a07d4" providerId="AD" clId="Web-{7FF582D9-7521-86C9-25F5-47764FB74E5E}"/>
    <pc:docChg chg="modSld">
      <pc:chgData name="Bradley Epp" userId="S::bepp@exc.sd73.bc.ca::51024620-406a-4261-8ddd-6b7f292a07d4" providerId="AD" clId="Web-{7FF582D9-7521-86C9-25F5-47764FB74E5E}" dt="2023-05-18T17:37:16.671" v="312" actId="20577"/>
      <pc:docMkLst>
        <pc:docMk/>
      </pc:docMkLst>
      <pc:sldChg chg="modSp">
        <pc:chgData name="Bradley Epp" userId="S::bepp@exc.sd73.bc.ca::51024620-406a-4261-8ddd-6b7f292a07d4" providerId="AD" clId="Web-{7FF582D9-7521-86C9-25F5-47764FB74E5E}" dt="2023-05-18T17:36:57.358" v="295" actId="20577"/>
        <pc:sldMkLst>
          <pc:docMk/>
          <pc:sldMk cId="3484787477" sldId="261"/>
        </pc:sldMkLst>
        <pc:spChg chg="mod">
          <ac:chgData name="Bradley Epp" userId="S::bepp@exc.sd73.bc.ca::51024620-406a-4261-8ddd-6b7f292a07d4" providerId="AD" clId="Web-{7FF582D9-7521-86C9-25F5-47764FB74E5E}" dt="2023-05-18T17:35:24.625" v="284" actId="20577"/>
          <ac:spMkLst>
            <pc:docMk/>
            <pc:sldMk cId="3484787477" sldId="261"/>
            <ac:spMk id="2" creationId="{BA2ABF01-AD2F-40D8-BAED-76F6ECC3709C}"/>
          </ac:spMkLst>
        </pc:spChg>
        <pc:spChg chg="mod">
          <ac:chgData name="Bradley Epp" userId="S::bepp@exc.sd73.bc.ca::51024620-406a-4261-8ddd-6b7f292a07d4" providerId="AD" clId="Web-{7FF582D9-7521-86C9-25F5-47764FB74E5E}" dt="2023-05-18T17:36:57.358" v="295" actId="20577"/>
          <ac:spMkLst>
            <pc:docMk/>
            <pc:sldMk cId="3484787477" sldId="261"/>
            <ac:spMk id="3" creationId="{C5BDC306-B92B-43CF-96A8-C7289BD280BD}"/>
          </ac:spMkLst>
        </pc:spChg>
      </pc:sldChg>
      <pc:sldChg chg="modSp">
        <pc:chgData name="Bradley Epp" userId="S::bepp@exc.sd73.bc.ca::51024620-406a-4261-8ddd-6b7f292a07d4" providerId="AD" clId="Web-{7FF582D9-7521-86C9-25F5-47764FB74E5E}" dt="2023-05-18T17:37:16.671" v="312" actId="20577"/>
        <pc:sldMkLst>
          <pc:docMk/>
          <pc:sldMk cId="1568217095" sldId="262"/>
        </pc:sldMkLst>
        <pc:spChg chg="mod">
          <ac:chgData name="Bradley Epp" userId="S::bepp@exc.sd73.bc.ca::51024620-406a-4261-8ddd-6b7f292a07d4" providerId="AD" clId="Web-{7FF582D9-7521-86C9-25F5-47764FB74E5E}" dt="2023-05-18T17:37:16.671" v="312" actId="20577"/>
          <ac:spMkLst>
            <pc:docMk/>
            <pc:sldMk cId="1568217095" sldId="262"/>
            <ac:spMk id="3" creationId="{5576DDBF-FA4F-42DA-BE0F-6CA30F8970E5}"/>
          </ac:spMkLst>
        </pc:spChg>
      </pc:sldChg>
      <pc:sldChg chg="modSp">
        <pc:chgData name="Bradley Epp" userId="S::bepp@exc.sd73.bc.ca::51024620-406a-4261-8ddd-6b7f292a07d4" providerId="AD" clId="Web-{7FF582D9-7521-86C9-25F5-47764FB74E5E}" dt="2023-05-18T17:33:43.095" v="228" actId="1076"/>
        <pc:sldMkLst>
          <pc:docMk/>
          <pc:sldMk cId="1937841241" sldId="265"/>
        </pc:sldMkLst>
        <pc:spChg chg="mod">
          <ac:chgData name="Bradley Epp" userId="S::bepp@exc.sd73.bc.ca::51024620-406a-4261-8ddd-6b7f292a07d4" providerId="AD" clId="Web-{7FF582D9-7521-86C9-25F5-47764FB74E5E}" dt="2023-05-18T17:33:40.548" v="227" actId="1076"/>
          <ac:spMkLst>
            <pc:docMk/>
            <pc:sldMk cId="1937841241" sldId="265"/>
            <ac:spMk id="7" creationId="{50BF1391-B204-4C8D-BC3A-1AB55A331290}"/>
          </ac:spMkLst>
        </pc:spChg>
        <pc:picChg chg="mod">
          <ac:chgData name="Bradley Epp" userId="S::bepp@exc.sd73.bc.ca::51024620-406a-4261-8ddd-6b7f292a07d4" providerId="AD" clId="Web-{7FF582D9-7521-86C9-25F5-47764FB74E5E}" dt="2023-05-18T17:33:43.095" v="228" actId="1076"/>
          <ac:picMkLst>
            <pc:docMk/>
            <pc:sldMk cId="1937841241" sldId="265"/>
            <ac:picMk id="9" creationId="{239FE8D4-B44B-4912-9444-9650A7B727D9}"/>
          </ac:picMkLst>
        </pc:picChg>
      </pc:sldChg>
      <pc:sldChg chg="modSp">
        <pc:chgData name="Bradley Epp" userId="S::bepp@exc.sd73.bc.ca::51024620-406a-4261-8ddd-6b7f292a07d4" providerId="AD" clId="Web-{7FF582D9-7521-86C9-25F5-47764FB74E5E}" dt="2023-05-18T17:34:31.798" v="277" actId="20577"/>
        <pc:sldMkLst>
          <pc:docMk/>
          <pc:sldMk cId="2679857403" sldId="266"/>
        </pc:sldMkLst>
        <pc:spChg chg="mod">
          <ac:chgData name="Bradley Epp" userId="S::bepp@exc.sd73.bc.ca::51024620-406a-4261-8ddd-6b7f292a07d4" providerId="AD" clId="Web-{7FF582D9-7521-86C9-25F5-47764FB74E5E}" dt="2023-05-18T17:34:31.798" v="277" actId="20577"/>
          <ac:spMkLst>
            <pc:docMk/>
            <pc:sldMk cId="2679857403" sldId="266"/>
            <ac:spMk id="3" creationId="{EAF8EAF8-26BC-41CB-BDD0-16F47D47EB4F}"/>
          </ac:spMkLst>
        </pc:spChg>
      </pc:sldChg>
      <pc:sldChg chg="modSp">
        <pc:chgData name="Bradley Epp" userId="S::bepp@exc.sd73.bc.ca::51024620-406a-4261-8ddd-6b7f292a07d4" providerId="AD" clId="Web-{7FF582D9-7521-86C9-25F5-47764FB74E5E}" dt="2023-05-18T17:35:10.391" v="280" actId="20577"/>
        <pc:sldMkLst>
          <pc:docMk/>
          <pc:sldMk cId="841405431" sldId="267"/>
        </pc:sldMkLst>
        <pc:spChg chg="mod">
          <ac:chgData name="Bradley Epp" userId="S::bepp@exc.sd73.bc.ca::51024620-406a-4261-8ddd-6b7f292a07d4" providerId="AD" clId="Web-{7FF582D9-7521-86C9-25F5-47764FB74E5E}" dt="2023-05-18T17:35:10.391" v="280" actId="20577"/>
          <ac:spMkLst>
            <pc:docMk/>
            <pc:sldMk cId="841405431" sldId="267"/>
            <ac:spMk id="3" creationId="{7C999F71-AEE7-BCFE-FAD2-32FE6A7AA96C}"/>
          </ac:spMkLst>
        </pc:spChg>
      </pc:sldChg>
    </pc:docChg>
  </pc:docChgLst>
  <pc:docChgLst>
    <pc:chgData name="Siobhan Lane" userId="S::slane@exc.sd73.bc.ca::af7b8ff5-ce91-44fc-8b8b-f524aea28ffc" providerId="AD" clId="Web-{E32CB5B2-550B-28F2-1EBC-DA56084F6F3B}"/>
    <pc:docChg chg="modSld">
      <pc:chgData name="Siobhan Lane" userId="S::slane@exc.sd73.bc.ca::af7b8ff5-ce91-44fc-8b8b-f524aea28ffc" providerId="AD" clId="Web-{E32CB5B2-550B-28F2-1EBC-DA56084F6F3B}" dt="2021-04-19T17:27:07.329" v="386" actId="20577"/>
      <pc:docMkLst>
        <pc:docMk/>
      </pc:docMkLst>
      <pc:sldChg chg="modSp">
        <pc:chgData name="Siobhan Lane" userId="S::slane@exc.sd73.bc.ca::af7b8ff5-ce91-44fc-8b8b-f524aea28ffc" providerId="AD" clId="Web-{E32CB5B2-550B-28F2-1EBC-DA56084F6F3B}" dt="2021-04-19T15:58:47.900" v="141"/>
        <pc:sldMkLst>
          <pc:docMk/>
          <pc:sldMk cId="4085264982" sldId="257"/>
        </pc:sldMkLst>
        <pc:graphicFrameChg chg="mod modGraphic">
          <ac:chgData name="Siobhan Lane" userId="S::slane@exc.sd73.bc.ca::af7b8ff5-ce91-44fc-8b8b-f524aea28ffc" providerId="AD" clId="Web-{E32CB5B2-550B-28F2-1EBC-DA56084F6F3B}" dt="2021-04-19T15:58:47.900" v="141"/>
          <ac:graphicFrameMkLst>
            <pc:docMk/>
            <pc:sldMk cId="4085264982" sldId="257"/>
            <ac:graphicFrameMk id="5" creationId="{D5899ABA-DC66-4FE4-9CDB-38AAB34108E9}"/>
          </ac:graphicFrameMkLst>
        </pc:graphicFrameChg>
      </pc:sldChg>
      <pc:sldChg chg="modSp">
        <pc:chgData name="Siobhan Lane" userId="S::slane@exc.sd73.bc.ca::af7b8ff5-ce91-44fc-8b8b-f524aea28ffc" providerId="AD" clId="Web-{E32CB5B2-550B-28F2-1EBC-DA56084F6F3B}" dt="2021-04-19T16:24:25.826" v="385" actId="20577"/>
        <pc:sldMkLst>
          <pc:docMk/>
          <pc:sldMk cId="3484787477" sldId="261"/>
        </pc:sldMkLst>
        <pc:spChg chg="mod">
          <ac:chgData name="Siobhan Lane" userId="S::slane@exc.sd73.bc.ca::af7b8ff5-ce91-44fc-8b8b-f524aea28ffc" providerId="AD" clId="Web-{E32CB5B2-550B-28F2-1EBC-DA56084F6F3B}" dt="2021-04-19T16:24:25.826" v="385" actId="20577"/>
          <ac:spMkLst>
            <pc:docMk/>
            <pc:sldMk cId="3484787477" sldId="261"/>
            <ac:spMk id="3" creationId="{C5BDC306-B92B-43CF-96A8-C7289BD280BD}"/>
          </ac:spMkLst>
        </pc:spChg>
      </pc:sldChg>
      <pc:sldChg chg="modSp">
        <pc:chgData name="Siobhan Lane" userId="S::slane@exc.sd73.bc.ca::af7b8ff5-ce91-44fc-8b8b-f524aea28ffc" providerId="AD" clId="Web-{E32CB5B2-550B-28F2-1EBC-DA56084F6F3B}" dt="2021-04-19T17:27:07.329" v="386" actId="20577"/>
        <pc:sldMkLst>
          <pc:docMk/>
          <pc:sldMk cId="3385798078" sldId="264"/>
        </pc:sldMkLst>
        <pc:spChg chg="mod">
          <ac:chgData name="Siobhan Lane" userId="S::slane@exc.sd73.bc.ca::af7b8ff5-ce91-44fc-8b8b-f524aea28ffc" providerId="AD" clId="Web-{E32CB5B2-550B-28F2-1EBC-DA56084F6F3B}" dt="2021-04-19T17:27:07.329" v="386" actId="20577"/>
          <ac:spMkLst>
            <pc:docMk/>
            <pc:sldMk cId="3385798078" sldId="264"/>
            <ac:spMk id="3" creationId="{FC065518-C353-4B84-830F-0D853E54EFB5}"/>
          </ac:spMkLst>
        </pc:spChg>
      </pc:sldChg>
    </pc:docChg>
  </pc:docChgLst>
  <pc:docChgLst>
    <pc:chgData name="Bradley Epp" userId="S::bepp@exc.sd73.bc.ca::51024620-406a-4261-8ddd-6b7f292a07d4" providerId="AD" clId="Web-{6051A527-0153-BB3D-3F01-6C2EDD10D8F5}"/>
    <pc:docChg chg="addSld modSld">
      <pc:chgData name="Bradley Epp" userId="S::bepp@exc.sd73.bc.ca::51024620-406a-4261-8ddd-6b7f292a07d4" providerId="AD" clId="Web-{6051A527-0153-BB3D-3F01-6C2EDD10D8F5}" dt="2021-04-26T16:11:06.644" v="155" actId="20577"/>
      <pc:docMkLst>
        <pc:docMk/>
      </pc:docMkLst>
      <pc:sldChg chg="modSp">
        <pc:chgData name="Bradley Epp" userId="S::bepp@exc.sd73.bc.ca::51024620-406a-4261-8ddd-6b7f292a07d4" providerId="AD" clId="Web-{6051A527-0153-BB3D-3F01-6C2EDD10D8F5}" dt="2021-04-26T16:11:06.644" v="155" actId="20577"/>
        <pc:sldMkLst>
          <pc:docMk/>
          <pc:sldMk cId="109857222" sldId="256"/>
        </pc:sldMkLst>
        <pc:spChg chg="mod">
          <ac:chgData name="Bradley Epp" userId="S::bepp@exc.sd73.bc.ca::51024620-406a-4261-8ddd-6b7f292a07d4" providerId="AD" clId="Web-{6051A527-0153-BB3D-3F01-6C2EDD10D8F5}" dt="2021-04-26T16:11:06.644" v="155" actId="20577"/>
          <ac:spMkLst>
            <pc:docMk/>
            <pc:sldMk cId="109857222" sldId="256"/>
            <ac:spMk id="3" creationId="{00000000-0000-0000-0000-000000000000}"/>
          </ac:spMkLst>
        </pc:spChg>
      </pc:sldChg>
      <pc:sldChg chg="modSp">
        <pc:chgData name="Bradley Epp" userId="S::bepp@exc.sd73.bc.ca::51024620-406a-4261-8ddd-6b7f292a07d4" providerId="AD" clId="Web-{6051A527-0153-BB3D-3F01-6C2EDD10D8F5}" dt="2021-04-26T15:47:20.793" v="1"/>
        <pc:sldMkLst>
          <pc:docMk/>
          <pc:sldMk cId="4085264982" sldId="257"/>
        </pc:sldMkLst>
        <pc:graphicFrameChg chg="mod modGraphic">
          <ac:chgData name="Bradley Epp" userId="S::bepp@exc.sd73.bc.ca::51024620-406a-4261-8ddd-6b7f292a07d4" providerId="AD" clId="Web-{6051A527-0153-BB3D-3F01-6C2EDD10D8F5}" dt="2021-04-26T15:47:20.793" v="1"/>
          <ac:graphicFrameMkLst>
            <pc:docMk/>
            <pc:sldMk cId="4085264982" sldId="257"/>
            <ac:graphicFrameMk id="5" creationId="{D5899ABA-DC66-4FE4-9CDB-38AAB34108E9}"/>
          </ac:graphicFrameMkLst>
        </pc:graphicFrameChg>
      </pc:sldChg>
      <pc:sldChg chg="modSp">
        <pc:chgData name="Bradley Epp" userId="S::bepp@exc.sd73.bc.ca::51024620-406a-4261-8ddd-6b7f292a07d4" providerId="AD" clId="Web-{6051A527-0153-BB3D-3F01-6C2EDD10D8F5}" dt="2021-04-26T16:06:23.446" v="153" actId="20577"/>
        <pc:sldMkLst>
          <pc:docMk/>
          <pc:sldMk cId="1568217095" sldId="262"/>
        </pc:sldMkLst>
        <pc:spChg chg="mod">
          <ac:chgData name="Bradley Epp" userId="S::bepp@exc.sd73.bc.ca::51024620-406a-4261-8ddd-6b7f292a07d4" providerId="AD" clId="Web-{6051A527-0153-BB3D-3F01-6C2EDD10D8F5}" dt="2021-04-26T16:06:23.446" v="153" actId="20577"/>
          <ac:spMkLst>
            <pc:docMk/>
            <pc:sldMk cId="1568217095" sldId="262"/>
            <ac:spMk id="3" creationId="{5576DDBF-FA4F-42DA-BE0F-6CA30F8970E5}"/>
          </ac:spMkLst>
        </pc:spChg>
      </pc:sldChg>
      <pc:sldChg chg="modSp">
        <pc:chgData name="Bradley Epp" userId="S::bepp@exc.sd73.bc.ca::51024620-406a-4261-8ddd-6b7f292a07d4" providerId="AD" clId="Web-{6051A527-0153-BB3D-3F01-6C2EDD10D8F5}" dt="2021-04-26T15:48:10.404" v="81"/>
        <pc:sldMkLst>
          <pc:docMk/>
          <pc:sldMk cId="775123328" sldId="263"/>
        </pc:sldMkLst>
        <pc:graphicFrameChg chg="mod modGraphic">
          <ac:chgData name="Bradley Epp" userId="S::bepp@exc.sd73.bc.ca::51024620-406a-4261-8ddd-6b7f292a07d4" providerId="AD" clId="Web-{6051A527-0153-BB3D-3F01-6C2EDD10D8F5}" dt="2021-04-26T15:48:10.404" v="81"/>
          <ac:graphicFrameMkLst>
            <pc:docMk/>
            <pc:sldMk cId="775123328" sldId="263"/>
            <ac:graphicFrameMk id="4" creationId="{E561B8CB-B986-48E2-A4C9-0F7C0FA19776}"/>
          </ac:graphicFrameMkLst>
        </pc:graphicFrameChg>
      </pc:sldChg>
      <pc:sldChg chg="addSp delSp modSp new">
        <pc:chgData name="Bradley Epp" userId="S::bepp@exc.sd73.bc.ca::51024620-406a-4261-8ddd-6b7f292a07d4" providerId="AD" clId="Web-{6051A527-0153-BB3D-3F01-6C2EDD10D8F5}" dt="2021-04-26T16:02:23.296" v="100" actId="1076"/>
        <pc:sldMkLst>
          <pc:docMk/>
          <pc:sldMk cId="1937841241" sldId="265"/>
        </pc:sldMkLst>
        <pc:spChg chg="mod">
          <ac:chgData name="Bradley Epp" userId="S::bepp@exc.sd73.bc.ca::51024620-406a-4261-8ddd-6b7f292a07d4" providerId="AD" clId="Web-{6051A527-0153-BB3D-3F01-6C2EDD10D8F5}" dt="2021-04-26T16:02:11.202" v="98" actId="20577"/>
          <ac:spMkLst>
            <pc:docMk/>
            <pc:sldMk cId="1937841241" sldId="265"/>
            <ac:spMk id="2" creationId="{922B89A5-7F5E-42C4-B9FA-EBADCA34A39C}"/>
          </ac:spMkLst>
        </pc:spChg>
        <pc:spChg chg="add del">
          <ac:chgData name="Bradley Epp" userId="S::bepp@exc.sd73.bc.ca::51024620-406a-4261-8ddd-6b7f292a07d4" providerId="AD" clId="Web-{6051A527-0153-BB3D-3F01-6C2EDD10D8F5}" dt="2021-04-26T16:01:52.342" v="85"/>
          <ac:spMkLst>
            <pc:docMk/>
            <pc:sldMk cId="1937841241" sldId="265"/>
            <ac:spMk id="3" creationId="{0489DEC1-A45E-4574-B06C-0C0922282833}"/>
          </ac:spMkLst>
        </pc:spChg>
        <pc:picChg chg="add del mod ord">
          <ac:chgData name="Bradley Epp" userId="S::bepp@exc.sd73.bc.ca::51024620-406a-4261-8ddd-6b7f292a07d4" providerId="AD" clId="Web-{6051A527-0153-BB3D-3F01-6C2EDD10D8F5}" dt="2021-04-26T16:01:42.685" v="84"/>
          <ac:picMkLst>
            <pc:docMk/>
            <pc:sldMk cId="1937841241" sldId="265"/>
            <ac:picMk id="4" creationId="{D4685F59-0EAF-4543-AF11-3CD3447EABDF}"/>
          </ac:picMkLst>
        </pc:picChg>
        <pc:picChg chg="add mod ord">
          <ac:chgData name="Bradley Epp" userId="S::bepp@exc.sd73.bc.ca::51024620-406a-4261-8ddd-6b7f292a07d4" providerId="AD" clId="Web-{6051A527-0153-BB3D-3F01-6C2EDD10D8F5}" dt="2021-04-26T16:02:23.296" v="100" actId="1076"/>
          <ac:picMkLst>
            <pc:docMk/>
            <pc:sldMk cId="1937841241" sldId="265"/>
            <ac:picMk id="5" creationId="{B3404E84-BF41-4AC4-AFF1-6880E8EE1B7F}"/>
          </ac:picMkLst>
        </pc:picChg>
      </pc:sldChg>
    </pc:docChg>
  </pc:docChgLst>
  <pc:docChgLst>
    <pc:chgData name="Bradley Epp" userId="S::bepp@exc.sd73.bc.ca::51024620-406a-4261-8ddd-6b7f292a07d4" providerId="AD" clId="Web-{E9E34715-1F20-2000-49AA-7BD38A96711F}"/>
    <pc:docChg chg="modSld">
      <pc:chgData name="Bradley Epp" userId="S::bepp@exc.sd73.bc.ca::51024620-406a-4261-8ddd-6b7f292a07d4" providerId="AD" clId="Web-{E9E34715-1F20-2000-49AA-7BD38A96711F}" dt="2023-05-09T16:31:12.872" v="22" actId="20577"/>
      <pc:docMkLst>
        <pc:docMk/>
      </pc:docMkLst>
      <pc:sldChg chg="modSp">
        <pc:chgData name="Bradley Epp" userId="S::bepp@exc.sd73.bc.ca::51024620-406a-4261-8ddd-6b7f292a07d4" providerId="AD" clId="Web-{E9E34715-1F20-2000-49AA-7BD38A96711F}" dt="2023-05-09T16:29:05.746" v="2" actId="20577"/>
        <pc:sldMkLst>
          <pc:docMk/>
          <pc:sldMk cId="3385798078" sldId="264"/>
        </pc:sldMkLst>
        <pc:spChg chg="mod">
          <ac:chgData name="Bradley Epp" userId="S::bepp@exc.sd73.bc.ca::51024620-406a-4261-8ddd-6b7f292a07d4" providerId="AD" clId="Web-{E9E34715-1F20-2000-49AA-7BD38A96711F}" dt="2023-05-09T16:29:05.746" v="2" actId="20577"/>
          <ac:spMkLst>
            <pc:docMk/>
            <pc:sldMk cId="3385798078" sldId="264"/>
            <ac:spMk id="3" creationId="{FC065518-C353-4B84-830F-0D853E54EFB5}"/>
          </ac:spMkLst>
        </pc:spChg>
      </pc:sldChg>
      <pc:sldChg chg="modSp">
        <pc:chgData name="Bradley Epp" userId="S::bepp@exc.sd73.bc.ca::51024620-406a-4261-8ddd-6b7f292a07d4" providerId="AD" clId="Web-{E9E34715-1F20-2000-49AA-7BD38A96711F}" dt="2023-05-09T16:29:50.434" v="12" actId="20577"/>
        <pc:sldMkLst>
          <pc:docMk/>
          <pc:sldMk cId="1937841241" sldId="265"/>
        </pc:sldMkLst>
        <pc:spChg chg="mod">
          <ac:chgData name="Bradley Epp" userId="S::bepp@exc.sd73.bc.ca::51024620-406a-4261-8ddd-6b7f292a07d4" providerId="AD" clId="Web-{E9E34715-1F20-2000-49AA-7BD38A96711F}" dt="2023-05-09T16:29:50.434" v="12" actId="20577"/>
          <ac:spMkLst>
            <pc:docMk/>
            <pc:sldMk cId="1937841241" sldId="265"/>
            <ac:spMk id="7" creationId="{50BF1391-B204-4C8D-BC3A-1AB55A331290}"/>
          </ac:spMkLst>
        </pc:spChg>
      </pc:sldChg>
      <pc:sldChg chg="modSp">
        <pc:chgData name="Bradley Epp" userId="S::bepp@exc.sd73.bc.ca::51024620-406a-4261-8ddd-6b7f292a07d4" providerId="AD" clId="Web-{E9E34715-1F20-2000-49AA-7BD38A96711F}" dt="2023-05-09T16:30:39.122" v="18" actId="20577"/>
        <pc:sldMkLst>
          <pc:docMk/>
          <pc:sldMk cId="2679857403" sldId="266"/>
        </pc:sldMkLst>
        <pc:spChg chg="mod">
          <ac:chgData name="Bradley Epp" userId="S::bepp@exc.sd73.bc.ca::51024620-406a-4261-8ddd-6b7f292a07d4" providerId="AD" clId="Web-{E9E34715-1F20-2000-49AA-7BD38A96711F}" dt="2023-05-09T16:30:39.122" v="18" actId="20577"/>
          <ac:spMkLst>
            <pc:docMk/>
            <pc:sldMk cId="2679857403" sldId="266"/>
            <ac:spMk id="3" creationId="{EAF8EAF8-26BC-41CB-BDD0-16F47D47EB4F}"/>
          </ac:spMkLst>
        </pc:spChg>
      </pc:sldChg>
      <pc:sldChg chg="modSp">
        <pc:chgData name="Bradley Epp" userId="S::bepp@exc.sd73.bc.ca::51024620-406a-4261-8ddd-6b7f292a07d4" providerId="AD" clId="Web-{E9E34715-1F20-2000-49AA-7BD38A96711F}" dt="2023-05-09T16:31:12.872" v="22" actId="20577"/>
        <pc:sldMkLst>
          <pc:docMk/>
          <pc:sldMk cId="841405431" sldId="267"/>
        </pc:sldMkLst>
        <pc:spChg chg="mod">
          <ac:chgData name="Bradley Epp" userId="S::bepp@exc.sd73.bc.ca::51024620-406a-4261-8ddd-6b7f292a07d4" providerId="AD" clId="Web-{E9E34715-1F20-2000-49AA-7BD38A96711F}" dt="2023-05-09T16:31:12.872" v="22" actId="20577"/>
          <ac:spMkLst>
            <pc:docMk/>
            <pc:sldMk cId="841405431" sldId="267"/>
            <ac:spMk id="3" creationId="{7C999F71-AEE7-BCFE-FAD2-32FE6A7AA96C}"/>
          </ac:spMkLst>
        </pc:spChg>
      </pc:sldChg>
    </pc:docChg>
  </pc:docChgLst>
  <pc:docChgLst>
    <pc:chgData name="Siobhan Lane" userId="S::slane@exc.sd73.bc.ca::af7b8ff5-ce91-44fc-8b8b-f524aea28ffc" providerId="AD" clId="Web-{D628F678-89D4-9DCE-1D71-0DC43B13B058}"/>
    <pc:docChg chg="modSld">
      <pc:chgData name="Siobhan Lane" userId="S::slane@exc.sd73.bc.ca::af7b8ff5-ce91-44fc-8b8b-f524aea28ffc" providerId="AD" clId="Web-{D628F678-89D4-9DCE-1D71-0DC43B13B058}" dt="2021-05-17T18:00:38.522" v="1"/>
      <pc:docMkLst>
        <pc:docMk/>
      </pc:docMkLst>
      <pc:sldChg chg="modSp">
        <pc:chgData name="Siobhan Lane" userId="S::slane@exc.sd73.bc.ca::af7b8ff5-ce91-44fc-8b8b-f524aea28ffc" providerId="AD" clId="Web-{D628F678-89D4-9DCE-1D71-0DC43B13B058}" dt="2021-05-17T18:00:38.522" v="1"/>
        <pc:sldMkLst>
          <pc:docMk/>
          <pc:sldMk cId="4085264982" sldId="257"/>
        </pc:sldMkLst>
        <pc:graphicFrameChg chg="mod modGraphic">
          <ac:chgData name="Siobhan Lane" userId="S::slane@exc.sd73.bc.ca::af7b8ff5-ce91-44fc-8b8b-f524aea28ffc" providerId="AD" clId="Web-{D628F678-89D4-9DCE-1D71-0DC43B13B058}" dt="2021-05-17T18:00:38.522" v="1"/>
          <ac:graphicFrameMkLst>
            <pc:docMk/>
            <pc:sldMk cId="4085264982" sldId="257"/>
            <ac:graphicFrameMk id="5" creationId="{D5899ABA-DC66-4FE4-9CDB-38AAB34108E9}"/>
          </ac:graphicFrameMkLst>
        </pc:graphicFrameChg>
      </pc:sldChg>
    </pc:docChg>
  </pc:docChgLst>
  <pc:docChgLst>
    <pc:chgData name="Bradley Epp" userId="S::bepp@exc.sd73.bc.ca::51024620-406a-4261-8ddd-6b7f292a07d4" providerId="AD" clId="Web-{C77321F0-4CA7-2A93-9652-00B10EF13AAE}"/>
    <pc:docChg chg="addSld delSld modSld">
      <pc:chgData name="Bradley Epp" userId="S::bepp@exc.sd73.bc.ca::51024620-406a-4261-8ddd-6b7f292a07d4" providerId="AD" clId="Web-{C77321F0-4CA7-2A93-9652-00B10EF13AAE}" dt="2021-06-08T18:45:54.500" v="339" actId="20577"/>
      <pc:docMkLst>
        <pc:docMk/>
      </pc:docMkLst>
      <pc:sldChg chg="modSp">
        <pc:chgData name="Bradley Epp" userId="S::bepp@exc.sd73.bc.ca::51024620-406a-4261-8ddd-6b7f292a07d4" providerId="AD" clId="Web-{C77321F0-4CA7-2A93-9652-00B10EF13AAE}" dt="2021-06-08T18:42:02.614" v="292" actId="20577"/>
        <pc:sldMkLst>
          <pc:docMk/>
          <pc:sldMk cId="2838185378" sldId="258"/>
        </pc:sldMkLst>
        <pc:graphicFrameChg chg="modGraphic">
          <ac:chgData name="Bradley Epp" userId="S::bepp@exc.sd73.bc.ca::51024620-406a-4261-8ddd-6b7f292a07d4" providerId="AD" clId="Web-{C77321F0-4CA7-2A93-9652-00B10EF13AAE}" dt="2021-06-08T18:42:02.614" v="292" actId="20577"/>
          <ac:graphicFrameMkLst>
            <pc:docMk/>
            <pc:sldMk cId="2838185378" sldId="258"/>
            <ac:graphicFrameMk id="8" creationId="{57BA4641-07E3-465B-BB78-2D5AD2C33D8A}"/>
          </ac:graphicFrameMkLst>
        </pc:graphicFrameChg>
      </pc:sldChg>
      <pc:sldChg chg="modSp">
        <pc:chgData name="Bradley Epp" userId="S::bepp@exc.sd73.bc.ca::51024620-406a-4261-8ddd-6b7f292a07d4" providerId="AD" clId="Web-{C77321F0-4CA7-2A93-9652-00B10EF13AAE}" dt="2021-06-08T18:42:40.647" v="296" actId="20577"/>
        <pc:sldMkLst>
          <pc:docMk/>
          <pc:sldMk cId="1568217095" sldId="262"/>
        </pc:sldMkLst>
        <pc:spChg chg="mod">
          <ac:chgData name="Bradley Epp" userId="S::bepp@exc.sd73.bc.ca::51024620-406a-4261-8ddd-6b7f292a07d4" providerId="AD" clId="Web-{C77321F0-4CA7-2A93-9652-00B10EF13AAE}" dt="2021-06-08T18:42:40.647" v="296" actId="20577"/>
          <ac:spMkLst>
            <pc:docMk/>
            <pc:sldMk cId="1568217095" sldId="262"/>
            <ac:spMk id="3" creationId="{5576DDBF-FA4F-42DA-BE0F-6CA30F8970E5}"/>
          </ac:spMkLst>
        </pc:spChg>
      </pc:sldChg>
      <pc:sldChg chg="addSp delSp modSp">
        <pc:chgData name="Bradley Epp" userId="S::bepp@exc.sd73.bc.ca::51024620-406a-4261-8ddd-6b7f292a07d4" providerId="AD" clId="Web-{C77321F0-4CA7-2A93-9652-00B10EF13AAE}" dt="2021-06-08T18:40:25.703" v="241" actId="14100"/>
        <pc:sldMkLst>
          <pc:docMk/>
          <pc:sldMk cId="1937841241" sldId="265"/>
        </pc:sldMkLst>
        <pc:spChg chg="add">
          <ac:chgData name="Bradley Epp" userId="S::bepp@exc.sd73.bc.ca::51024620-406a-4261-8ddd-6b7f292a07d4" providerId="AD" clId="Web-{C77321F0-4CA7-2A93-9652-00B10EF13AAE}" dt="2021-06-08T18:38:10.821" v="145"/>
          <ac:spMkLst>
            <pc:docMk/>
            <pc:sldMk cId="1937841241" sldId="265"/>
            <ac:spMk id="3" creationId="{0A9AD996-8FC6-47EA-A5E1-153579BA50FE}"/>
          </ac:spMkLst>
        </pc:spChg>
        <pc:spChg chg="add del">
          <ac:chgData name="Bradley Epp" userId="S::bepp@exc.sd73.bc.ca::51024620-406a-4261-8ddd-6b7f292a07d4" providerId="AD" clId="Web-{C77321F0-4CA7-2A93-9652-00B10EF13AAE}" dt="2021-06-08T18:38:21.993" v="147"/>
          <ac:spMkLst>
            <pc:docMk/>
            <pc:sldMk cId="1937841241" sldId="265"/>
            <ac:spMk id="4" creationId="{AEFB5DF7-2670-411F-A2D7-939B03A41AAB}"/>
          </ac:spMkLst>
        </pc:spChg>
        <pc:spChg chg="add mod">
          <ac:chgData name="Bradley Epp" userId="S::bepp@exc.sd73.bc.ca::51024620-406a-4261-8ddd-6b7f292a07d4" providerId="AD" clId="Web-{C77321F0-4CA7-2A93-9652-00B10EF13AAE}" dt="2021-06-08T18:39:45.482" v="236" actId="20577"/>
          <ac:spMkLst>
            <pc:docMk/>
            <pc:sldMk cId="1937841241" sldId="265"/>
            <ac:spMk id="7" creationId="{50BF1391-B204-4C8D-BC3A-1AB55A331290}"/>
          </ac:spMkLst>
        </pc:spChg>
        <pc:picChg chg="del">
          <ac:chgData name="Bradley Epp" userId="S::bepp@exc.sd73.bc.ca::51024620-406a-4261-8ddd-6b7f292a07d4" providerId="AD" clId="Web-{C77321F0-4CA7-2A93-9652-00B10EF13AAE}" dt="2021-06-08T18:38:33.259" v="149"/>
          <ac:picMkLst>
            <pc:docMk/>
            <pc:sldMk cId="1937841241" sldId="265"/>
            <ac:picMk id="5" creationId="{B3404E84-BF41-4AC4-AFF1-6880E8EE1B7F}"/>
          </ac:picMkLst>
        </pc:picChg>
        <pc:picChg chg="add mod">
          <ac:chgData name="Bradley Epp" userId="S::bepp@exc.sd73.bc.ca::51024620-406a-4261-8ddd-6b7f292a07d4" providerId="AD" clId="Web-{C77321F0-4CA7-2A93-9652-00B10EF13AAE}" dt="2021-06-08T18:40:25.703" v="241" actId="14100"/>
          <ac:picMkLst>
            <pc:docMk/>
            <pc:sldMk cId="1937841241" sldId="265"/>
            <ac:picMk id="9" creationId="{239FE8D4-B44B-4912-9444-9650A7B727D9}"/>
          </ac:picMkLst>
        </pc:picChg>
      </pc:sldChg>
      <pc:sldChg chg="modSp new">
        <pc:chgData name="Bradley Epp" userId="S::bepp@exc.sd73.bc.ca::51024620-406a-4261-8ddd-6b7f292a07d4" providerId="AD" clId="Web-{C77321F0-4CA7-2A93-9652-00B10EF13AAE}" dt="2021-06-08T18:45:54.500" v="339" actId="20577"/>
        <pc:sldMkLst>
          <pc:docMk/>
          <pc:sldMk cId="2679857403" sldId="266"/>
        </pc:sldMkLst>
        <pc:spChg chg="mod">
          <ac:chgData name="Bradley Epp" userId="S::bepp@exc.sd73.bc.ca::51024620-406a-4261-8ddd-6b7f292a07d4" providerId="AD" clId="Web-{C77321F0-4CA7-2A93-9652-00B10EF13AAE}" dt="2021-06-08T18:34:44.357" v="15" actId="20577"/>
          <ac:spMkLst>
            <pc:docMk/>
            <pc:sldMk cId="2679857403" sldId="266"/>
            <ac:spMk id="2" creationId="{EFDC34A7-2EE8-4A49-B9C5-06823CD497C0}"/>
          </ac:spMkLst>
        </pc:spChg>
        <pc:spChg chg="mod">
          <ac:chgData name="Bradley Epp" userId="S::bepp@exc.sd73.bc.ca::51024620-406a-4261-8ddd-6b7f292a07d4" providerId="AD" clId="Web-{C77321F0-4CA7-2A93-9652-00B10EF13AAE}" dt="2021-06-08T18:45:54.500" v="339" actId="20577"/>
          <ac:spMkLst>
            <pc:docMk/>
            <pc:sldMk cId="2679857403" sldId="266"/>
            <ac:spMk id="3" creationId="{EAF8EAF8-26BC-41CB-BDD0-16F47D47EB4F}"/>
          </ac:spMkLst>
        </pc:spChg>
      </pc:sldChg>
      <pc:sldChg chg="add del replId">
        <pc:chgData name="Bradley Epp" userId="S::bepp@exc.sd73.bc.ca::51024620-406a-4261-8ddd-6b7f292a07d4" providerId="AD" clId="Web-{C77321F0-4CA7-2A93-9652-00B10EF13AAE}" dt="2021-06-08T18:40:09.186" v="240"/>
        <pc:sldMkLst>
          <pc:docMk/>
          <pc:sldMk cId="3590075537" sldId="267"/>
        </pc:sldMkLst>
      </pc:sldChg>
    </pc:docChg>
  </pc:docChgLst>
  <pc:docChgLst>
    <pc:chgData name="Bradley Epp" userId="51024620-406a-4261-8ddd-6b7f292a07d4" providerId="ADAL" clId="{5986C99D-A4CE-41E8-A3C4-B8F6AB820DF5}"/>
    <pc:docChg chg="undo custSel modSld">
      <pc:chgData name="Bradley Epp" userId="51024620-406a-4261-8ddd-6b7f292a07d4" providerId="ADAL" clId="{5986C99D-A4CE-41E8-A3C4-B8F6AB820DF5}" dt="2023-05-08T21:04:24.901" v="375" actId="20577"/>
      <pc:docMkLst>
        <pc:docMk/>
      </pc:docMkLst>
      <pc:sldChg chg="modSp mod">
        <pc:chgData name="Bradley Epp" userId="51024620-406a-4261-8ddd-6b7f292a07d4" providerId="ADAL" clId="{5986C99D-A4CE-41E8-A3C4-B8F6AB820DF5}" dt="2023-05-08T21:04:24.901" v="375" actId="20577"/>
        <pc:sldMkLst>
          <pc:docMk/>
          <pc:sldMk cId="109857222" sldId="256"/>
        </pc:sldMkLst>
        <pc:spChg chg="mod">
          <ac:chgData name="Bradley Epp" userId="51024620-406a-4261-8ddd-6b7f292a07d4" providerId="ADAL" clId="{5986C99D-A4CE-41E8-A3C4-B8F6AB820DF5}" dt="2023-05-08T21:04:18.540" v="357" actId="6549"/>
          <ac:spMkLst>
            <pc:docMk/>
            <pc:sldMk cId="109857222" sldId="256"/>
            <ac:spMk id="2" creationId="{00000000-0000-0000-0000-000000000000}"/>
          </ac:spMkLst>
        </pc:spChg>
        <pc:spChg chg="mod">
          <ac:chgData name="Bradley Epp" userId="51024620-406a-4261-8ddd-6b7f292a07d4" providerId="ADAL" clId="{5986C99D-A4CE-41E8-A3C4-B8F6AB820DF5}" dt="2023-05-08T21:04:24.901" v="375" actId="20577"/>
          <ac:spMkLst>
            <pc:docMk/>
            <pc:sldMk cId="109857222" sldId="256"/>
            <ac:spMk id="3" creationId="{00000000-0000-0000-0000-000000000000}"/>
          </ac:spMkLst>
        </pc:spChg>
      </pc:sldChg>
      <pc:sldChg chg="modSp">
        <pc:chgData name="Bradley Epp" userId="51024620-406a-4261-8ddd-6b7f292a07d4" providerId="ADAL" clId="{5986C99D-A4CE-41E8-A3C4-B8F6AB820DF5}" dt="2023-05-08T20:50:37.333" v="6"/>
        <pc:sldMkLst>
          <pc:docMk/>
          <pc:sldMk cId="2838185378" sldId="258"/>
        </pc:sldMkLst>
        <pc:graphicFrameChg chg="mod">
          <ac:chgData name="Bradley Epp" userId="51024620-406a-4261-8ddd-6b7f292a07d4" providerId="ADAL" clId="{5986C99D-A4CE-41E8-A3C4-B8F6AB820DF5}" dt="2023-05-08T20:50:37.333" v="6"/>
          <ac:graphicFrameMkLst>
            <pc:docMk/>
            <pc:sldMk cId="2838185378" sldId="258"/>
            <ac:graphicFrameMk id="8" creationId="{57BA4641-07E3-465B-BB78-2D5AD2C33D8A}"/>
          </ac:graphicFrameMkLst>
        </pc:graphicFrameChg>
      </pc:sldChg>
      <pc:sldChg chg="addSp delSp modSp mod setBg">
        <pc:chgData name="Bradley Epp" userId="51024620-406a-4261-8ddd-6b7f292a07d4" providerId="ADAL" clId="{5986C99D-A4CE-41E8-A3C4-B8F6AB820DF5}" dt="2023-05-08T21:02:20.320" v="295" actId="1076"/>
        <pc:sldMkLst>
          <pc:docMk/>
          <pc:sldMk cId="3484787477" sldId="261"/>
        </pc:sldMkLst>
        <pc:spChg chg="mod">
          <ac:chgData name="Bradley Epp" userId="51024620-406a-4261-8ddd-6b7f292a07d4" providerId="ADAL" clId="{5986C99D-A4CE-41E8-A3C4-B8F6AB820DF5}" dt="2023-05-08T21:02:16.635" v="294" actId="26606"/>
          <ac:spMkLst>
            <pc:docMk/>
            <pc:sldMk cId="3484787477" sldId="261"/>
            <ac:spMk id="2" creationId="{BA2ABF01-AD2F-40D8-BAED-76F6ECC3709C}"/>
          </ac:spMkLst>
        </pc:spChg>
        <pc:spChg chg="mod">
          <ac:chgData name="Bradley Epp" userId="51024620-406a-4261-8ddd-6b7f292a07d4" providerId="ADAL" clId="{5986C99D-A4CE-41E8-A3C4-B8F6AB820DF5}" dt="2023-05-08T21:02:16.635" v="294" actId="26606"/>
          <ac:spMkLst>
            <pc:docMk/>
            <pc:sldMk cId="3484787477" sldId="261"/>
            <ac:spMk id="3" creationId="{C5BDC306-B92B-43CF-96A8-C7289BD280BD}"/>
          </ac:spMkLst>
        </pc:spChg>
        <pc:spChg chg="add del">
          <ac:chgData name="Bradley Epp" userId="51024620-406a-4261-8ddd-6b7f292a07d4" providerId="ADAL" clId="{5986C99D-A4CE-41E8-A3C4-B8F6AB820DF5}" dt="2023-05-08T21:02:16.635" v="294" actId="26606"/>
          <ac:spMkLst>
            <pc:docMk/>
            <pc:sldMk cId="3484787477" sldId="261"/>
            <ac:spMk id="10" creationId="{2D86DADD-940E-4CC1-AF60-0D36FB29B105}"/>
          </ac:spMkLst>
        </pc:spChg>
        <pc:picChg chg="add mod">
          <ac:chgData name="Bradley Epp" userId="51024620-406a-4261-8ddd-6b7f292a07d4" providerId="ADAL" clId="{5986C99D-A4CE-41E8-A3C4-B8F6AB820DF5}" dt="2023-05-08T21:02:20.320" v="295" actId="1076"/>
          <ac:picMkLst>
            <pc:docMk/>
            <pc:sldMk cId="3484787477" sldId="261"/>
            <ac:picMk id="5" creationId="{400DC481-11E3-8964-2221-9F3E88F3168B}"/>
          </ac:picMkLst>
        </pc:picChg>
        <pc:cxnChg chg="add del">
          <ac:chgData name="Bradley Epp" userId="51024620-406a-4261-8ddd-6b7f292a07d4" providerId="ADAL" clId="{5986C99D-A4CE-41E8-A3C4-B8F6AB820DF5}" dt="2023-05-08T21:02:16.635" v="294" actId="26606"/>
          <ac:cxnSpMkLst>
            <pc:docMk/>
            <pc:sldMk cId="3484787477" sldId="261"/>
            <ac:cxnSpMk id="12" creationId="{B32E796E-8D19-4926-B7B8-653B01939010}"/>
          </ac:cxnSpMkLst>
        </pc:cxnChg>
      </pc:sldChg>
      <pc:sldChg chg="modSp mod">
        <pc:chgData name="Bradley Epp" userId="51024620-406a-4261-8ddd-6b7f292a07d4" providerId="ADAL" clId="{5986C99D-A4CE-41E8-A3C4-B8F6AB820DF5}" dt="2023-05-08T21:03:40.041" v="335" actId="20577"/>
        <pc:sldMkLst>
          <pc:docMk/>
          <pc:sldMk cId="1568217095" sldId="262"/>
        </pc:sldMkLst>
        <pc:spChg chg="mod">
          <ac:chgData name="Bradley Epp" userId="51024620-406a-4261-8ddd-6b7f292a07d4" providerId="ADAL" clId="{5986C99D-A4CE-41E8-A3C4-B8F6AB820DF5}" dt="2023-05-08T21:03:40.041" v="335" actId="20577"/>
          <ac:spMkLst>
            <pc:docMk/>
            <pc:sldMk cId="1568217095" sldId="262"/>
            <ac:spMk id="3" creationId="{5576DDBF-FA4F-42DA-BE0F-6CA30F8970E5}"/>
          </ac:spMkLst>
        </pc:spChg>
      </pc:sldChg>
      <pc:sldChg chg="modSp mod">
        <pc:chgData name="Bradley Epp" userId="51024620-406a-4261-8ddd-6b7f292a07d4" providerId="ADAL" clId="{5986C99D-A4CE-41E8-A3C4-B8F6AB820DF5}" dt="2023-05-08T21:03:10.940" v="300" actId="20577"/>
        <pc:sldMkLst>
          <pc:docMk/>
          <pc:sldMk cId="2679857403" sldId="266"/>
        </pc:sldMkLst>
        <pc:spChg chg="mod">
          <ac:chgData name="Bradley Epp" userId="51024620-406a-4261-8ddd-6b7f292a07d4" providerId="ADAL" clId="{5986C99D-A4CE-41E8-A3C4-B8F6AB820DF5}" dt="2023-05-08T21:03:10.940" v="300" actId="20577"/>
          <ac:spMkLst>
            <pc:docMk/>
            <pc:sldMk cId="2679857403" sldId="266"/>
            <ac:spMk id="2" creationId="{EFDC34A7-2EE8-4A49-B9C5-06823CD497C0}"/>
          </ac:spMkLst>
        </pc:spChg>
      </pc:sldChg>
      <pc:sldChg chg="addSp modSp mod">
        <pc:chgData name="Bradley Epp" userId="51024620-406a-4261-8ddd-6b7f292a07d4" providerId="ADAL" clId="{5986C99D-A4CE-41E8-A3C4-B8F6AB820DF5}" dt="2023-05-08T20:54:34" v="235" actId="5793"/>
        <pc:sldMkLst>
          <pc:docMk/>
          <pc:sldMk cId="841405431" sldId="267"/>
        </pc:sldMkLst>
        <pc:spChg chg="mod">
          <ac:chgData name="Bradley Epp" userId="51024620-406a-4261-8ddd-6b7f292a07d4" providerId="ADAL" clId="{5986C99D-A4CE-41E8-A3C4-B8F6AB820DF5}" dt="2023-05-08T20:54:34" v="235" actId="5793"/>
          <ac:spMkLst>
            <pc:docMk/>
            <pc:sldMk cId="841405431" sldId="267"/>
            <ac:spMk id="3" creationId="{7C999F71-AEE7-BCFE-FAD2-32FE6A7AA96C}"/>
          </ac:spMkLst>
        </pc:spChg>
        <pc:graphicFrameChg chg="add mod">
          <ac:chgData name="Bradley Epp" userId="51024620-406a-4261-8ddd-6b7f292a07d4" providerId="ADAL" clId="{5986C99D-A4CE-41E8-A3C4-B8F6AB820DF5}" dt="2023-05-08T20:53:51.920" v="117" actId="1076"/>
          <ac:graphicFrameMkLst>
            <pc:docMk/>
            <pc:sldMk cId="841405431" sldId="267"/>
            <ac:graphicFrameMk id="4" creationId="{1FBB1A83-2202-9D12-C420-F3AEBC47F370}"/>
          </ac:graphicFrameMkLst>
        </pc:graphicFrameChg>
      </pc:sldChg>
    </pc:docChg>
  </pc:docChgLst>
  <pc:docChgLst>
    <pc:chgData name="Siobhan Lane" userId="S::slane@exc.sd73.bc.ca::af7b8ff5-ce91-44fc-8b8b-f524aea28ffc" providerId="AD" clId="Web-{50B2D150-3537-DC21-7DD5-D18C6CA7B3E1}"/>
    <pc:docChg chg="modSld">
      <pc:chgData name="Siobhan Lane" userId="S::slane@exc.sd73.bc.ca::af7b8ff5-ce91-44fc-8b8b-f524aea28ffc" providerId="AD" clId="Web-{50B2D150-3537-DC21-7DD5-D18C6CA7B3E1}" dt="2021-04-26T17:13:26.964" v="58" actId="1076"/>
      <pc:docMkLst>
        <pc:docMk/>
      </pc:docMkLst>
      <pc:sldChg chg="modSp">
        <pc:chgData name="Siobhan Lane" userId="S::slane@exc.sd73.bc.ca::af7b8ff5-ce91-44fc-8b8b-f524aea28ffc" providerId="AD" clId="Web-{50B2D150-3537-DC21-7DD5-D18C6CA7B3E1}" dt="2021-04-26T17:13:26.964" v="58" actId="1076"/>
        <pc:sldMkLst>
          <pc:docMk/>
          <pc:sldMk cId="109857222" sldId="256"/>
        </pc:sldMkLst>
        <pc:picChg chg="mod">
          <ac:chgData name="Siobhan Lane" userId="S::slane@exc.sd73.bc.ca::af7b8ff5-ce91-44fc-8b8b-f524aea28ffc" providerId="AD" clId="Web-{50B2D150-3537-DC21-7DD5-D18C6CA7B3E1}" dt="2021-04-26T17:13:26.964" v="58" actId="1076"/>
          <ac:picMkLst>
            <pc:docMk/>
            <pc:sldMk cId="109857222" sldId="256"/>
            <ac:picMk id="4" creationId="{D8B170C6-8E58-42EC-B1BD-78B714488AF3}"/>
          </ac:picMkLst>
        </pc:picChg>
      </pc:sldChg>
      <pc:sldChg chg="modSp">
        <pc:chgData name="Siobhan Lane" userId="S::slane@exc.sd73.bc.ca::af7b8ff5-ce91-44fc-8b8b-f524aea28ffc" providerId="AD" clId="Web-{50B2D150-3537-DC21-7DD5-D18C6CA7B3E1}" dt="2021-04-26T16:02:18.578" v="57" actId="20577"/>
        <pc:sldMkLst>
          <pc:docMk/>
          <pc:sldMk cId="579897454" sldId="260"/>
        </pc:sldMkLst>
        <pc:spChg chg="mod">
          <ac:chgData name="Siobhan Lane" userId="S::slane@exc.sd73.bc.ca::af7b8ff5-ce91-44fc-8b8b-f524aea28ffc" providerId="AD" clId="Web-{50B2D150-3537-DC21-7DD5-D18C6CA7B3E1}" dt="2021-04-26T16:02:18.578" v="57" actId="20577"/>
          <ac:spMkLst>
            <pc:docMk/>
            <pc:sldMk cId="579897454" sldId="260"/>
            <ac:spMk id="3" creationId="{D7E977BC-4C46-4A6E-9F21-F6C4EFDC2F4F}"/>
          </ac:spMkLst>
        </pc:spChg>
      </pc:sldChg>
    </pc:docChg>
  </pc:docChgLst>
  <pc:docChgLst>
    <pc:chgData name="Bradley Epp" userId="S::bepp@exc.sd73.bc.ca::51024620-406a-4261-8ddd-6b7f292a07d4" providerId="AD" clId="Web-{E5FB62F3-CC6C-DFF1-1EE9-2E9AA2F2BECF}"/>
    <pc:docChg chg="addSld delSld modSld">
      <pc:chgData name="Bradley Epp" userId="S::bepp@exc.sd73.bc.ca::51024620-406a-4261-8ddd-6b7f292a07d4" providerId="AD" clId="Web-{E5FB62F3-CC6C-DFF1-1EE9-2E9AA2F2BECF}" dt="2023-05-08T20:20:43.975" v="232" actId="20577"/>
      <pc:docMkLst>
        <pc:docMk/>
      </pc:docMkLst>
      <pc:sldChg chg="modSp del">
        <pc:chgData name="Bradley Epp" userId="S::bepp@exc.sd73.bc.ca::51024620-406a-4261-8ddd-6b7f292a07d4" providerId="AD" clId="Web-{E5FB62F3-CC6C-DFF1-1EE9-2E9AA2F2BECF}" dt="2023-05-08T20:14:25.606" v="64"/>
        <pc:sldMkLst>
          <pc:docMk/>
          <pc:sldMk cId="4085264982" sldId="257"/>
        </pc:sldMkLst>
        <pc:graphicFrameChg chg="mod modGraphic">
          <ac:chgData name="Bradley Epp" userId="S::bepp@exc.sd73.bc.ca::51024620-406a-4261-8ddd-6b7f292a07d4" providerId="AD" clId="Web-{E5FB62F3-CC6C-DFF1-1EE9-2E9AA2F2BECF}" dt="2023-05-08T20:14:22.403" v="63"/>
          <ac:graphicFrameMkLst>
            <pc:docMk/>
            <pc:sldMk cId="4085264982" sldId="257"/>
            <ac:graphicFrameMk id="5" creationId="{D5899ABA-DC66-4FE4-9CDB-38AAB34108E9}"/>
          </ac:graphicFrameMkLst>
        </pc:graphicFrameChg>
      </pc:sldChg>
      <pc:sldChg chg="modSp">
        <pc:chgData name="Bradley Epp" userId="S::bepp@exc.sd73.bc.ca::51024620-406a-4261-8ddd-6b7f292a07d4" providerId="AD" clId="Web-{E5FB62F3-CC6C-DFF1-1EE9-2E9AA2F2BECF}" dt="2023-05-08T20:12:48.295" v="7" actId="20577"/>
        <pc:sldMkLst>
          <pc:docMk/>
          <pc:sldMk cId="2838185378" sldId="258"/>
        </pc:sldMkLst>
        <pc:graphicFrameChg chg="mod modGraphic">
          <ac:chgData name="Bradley Epp" userId="S::bepp@exc.sd73.bc.ca::51024620-406a-4261-8ddd-6b7f292a07d4" providerId="AD" clId="Web-{E5FB62F3-CC6C-DFF1-1EE9-2E9AA2F2BECF}" dt="2023-05-08T20:12:48.295" v="7" actId="20577"/>
          <ac:graphicFrameMkLst>
            <pc:docMk/>
            <pc:sldMk cId="2838185378" sldId="258"/>
            <ac:graphicFrameMk id="8" creationId="{57BA4641-07E3-465B-BB78-2D5AD2C33D8A}"/>
          </ac:graphicFrameMkLst>
        </pc:graphicFrameChg>
      </pc:sldChg>
      <pc:sldChg chg="del">
        <pc:chgData name="Bradley Epp" userId="S::bepp@exc.sd73.bc.ca::51024620-406a-4261-8ddd-6b7f292a07d4" providerId="AD" clId="Web-{E5FB62F3-CC6C-DFF1-1EE9-2E9AA2F2BECF}" dt="2023-05-08T20:14:31.778" v="66"/>
        <pc:sldMkLst>
          <pc:docMk/>
          <pc:sldMk cId="3804075190" sldId="259"/>
        </pc:sldMkLst>
      </pc:sldChg>
      <pc:sldChg chg="modSp">
        <pc:chgData name="Bradley Epp" userId="S::bepp@exc.sd73.bc.ca::51024620-406a-4261-8ddd-6b7f292a07d4" providerId="AD" clId="Web-{E5FB62F3-CC6C-DFF1-1EE9-2E9AA2F2BECF}" dt="2023-05-08T20:19:58.007" v="207" actId="20577"/>
        <pc:sldMkLst>
          <pc:docMk/>
          <pc:sldMk cId="1568217095" sldId="262"/>
        </pc:sldMkLst>
        <pc:spChg chg="mod">
          <ac:chgData name="Bradley Epp" userId="S::bepp@exc.sd73.bc.ca::51024620-406a-4261-8ddd-6b7f292a07d4" providerId="AD" clId="Web-{E5FB62F3-CC6C-DFF1-1EE9-2E9AA2F2BECF}" dt="2023-05-08T20:19:58.007" v="207" actId="20577"/>
          <ac:spMkLst>
            <pc:docMk/>
            <pc:sldMk cId="1568217095" sldId="262"/>
            <ac:spMk id="3" creationId="{5576DDBF-FA4F-42DA-BE0F-6CA30F8970E5}"/>
          </ac:spMkLst>
        </pc:spChg>
      </pc:sldChg>
      <pc:sldChg chg="del">
        <pc:chgData name="Bradley Epp" userId="S::bepp@exc.sd73.bc.ca::51024620-406a-4261-8ddd-6b7f292a07d4" providerId="AD" clId="Web-{E5FB62F3-CC6C-DFF1-1EE9-2E9AA2F2BECF}" dt="2023-05-08T20:14:28.762" v="65"/>
        <pc:sldMkLst>
          <pc:docMk/>
          <pc:sldMk cId="775123328" sldId="263"/>
        </pc:sldMkLst>
      </pc:sldChg>
      <pc:sldChg chg="modSp">
        <pc:chgData name="Bradley Epp" userId="S::bepp@exc.sd73.bc.ca::51024620-406a-4261-8ddd-6b7f292a07d4" providerId="AD" clId="Web-{E5FB62F3-CC6C-DFF1-1EE9-2E9AA2F2BECF}" dt="2023-05-08T20:20:43.975" v="232" actId="20577"/>
        <pc:sldMkLst>
          <pc:docMk/>
          <pc:sldMk cId="3385798078" sldId="264"/>
        </pc:sldMkLst>
        <pc:spChg chg="mod">
          <ac:chgData name="Bradley Epp" userId="S::bepp@exc.sd73.bc.ca::51024620-406a-4261-8ddd-6b7f292a07d4" providerId="AD" clId="Web-{E5FB62F3-CC6C-DFF1-1EE9-2E9AA2F2BECF}" dt="2023-05-08T20:20:43.975" v="232" actId="20577"/>
          <ac:spMkLst>
            <pc:docMk/>
            <pc:sldMk cId="3385798078" sldId="264"/>
            <ac:spMk id="3" creationId="{FC065518-C353-4B84-830F-0D853E54EFB5}"/>
          </ac:spMkLst>
        </pc:spChg>
      </pc:sldChg>
      <pc:sldChg chg="addSp delSp modSp new">
        <pc:chgData name="Bradley Epp" userId="S::bepp@exc.sd73.bc.ca::51024620-406a-4261-8ddd-6b7f292a07d4" providerId="AD" clId="Web-{E5FB62F3-CC6C-DFF1-1EE9-2E9AA2F2BECF}" dt="2023-05-08T20:19:40.054" v="205" actId="20577"/>
        <pc:sldMkLst>
          <pc:docMk/>
          <pc:sldMk cId="841405431" sldId="267"/>
        </pc:sldMkLst>
        <pc:spChg chg="mod">
          <ac:chgData name="Bradley Epp" userId="S::bepp@exc.sd73.bc.ca::51024620-406a-4261-8ddd-6b7f292a07d4" providerId="AD" clId="Web-{E5FB62F3-CC6C-DFF1-1EE9-2E9AA2F2BECF}" dt="2023-05-08T20:14:45.449" v="78" actId="20577"/>
          <ac:spMkLst>
            <pc:docMk/>
            <pc:sldMk cId="841405431" sldId="267"/>
            <ac:spMk id="2" creationId="{42EB49B8-46C2-DF33-7EDB-3DCD4EF815B1}"/>
          </ac:spMkLst>
        </pc:spChg>
        <pc:spChg chg="mod">
          <ac:chgData name="Bradley Epp" userId="S::bepp@exc.sd73.bc.ca::51024620-406a-4261-8ddd-6b7f292a07d4" providerId="AD" clId="Web-{E5FB62F3-CC6C-DFF1-1EE9-2E9AA2F2BECF}" dt="2023-05-08T20:19:40.054" v="205" actId="20577"/>
          <ac:spMkLst>
            <pc:docMk/>
            <pc:sldMk cId="841405431" sldId="267"/>
            <ac:spMk id="3" creationId="{7C999F71-AEE7-BCFE-FAD2-32FE6A7AA96C}"/>
          </ac:spMkLst>
        </pc:spChg>
        <pc:graphicFrameChg chg="add del mod">
          <ac:chgData name="Bradley Epp" userId="S::bepp@exc.sd73.bc.ca::51024620-406a-4261-8ddd-6b7f292a07d4" providerId="AD" clId="Web-{E5FB62F3-CC6C-DFF1-1EE9-2E9AA2F2BECF}" dt="2023-05-08T20:15:03.652" v="92"/>
          <ac:graphicFrameMkLst>
            <pc:docMk/>
            <pc:sldMk cId="841405431" sldId="267"/>
            <ac:graphicFrameMk id="5" creationId="{2C9F4384-0DEB-D10A-7EF9-04913A3ED8CC}"/>
          </ac:graphicFrameMkLst>
        </pc:graphicFrameChg>
      </pc:sldChg>
    </pc:docChg>
  </pc:docChgLst>
  <pc:docChgLst>
    <pc:chgData name="Bradley Epp" userId="S::bepp@exc.sd73.bc.ca::51024620-406a-4261-8ddd-6b7f292a07d4" providerId="AD" clId="Web-{3B0E6314-9B70-349A-C4F6-38CD9B72EFCE}"/>
    <pc:docChg chg="modSld">
      <pc:chgData name="Bradley Epp" userId="S::bepp@exc.sd73.bc.ca::51024620-406a-4261-8ddd-6b7f292a07d4" providerId="AD" clId="Web-{3B0E6314-9B70-349A-C4F6-38CD9B72EFCE}" dt="2021-05-17T18:00:48.444" v="65"/>
      <pc:docMkLst>
        <pc:docMk/>
      </pc:docMkLst>
      <pc:sldChg chg="modSp">
        <pc:chgData name="Bradley Epp" userId="S::bepp@exc.sd73.bc.ca::51024620-406a-4261-8ddd-6b7f292a07d4" providerId="AD" clId="Web-{3B0E6314-9B70-349A-C4F6-38CD9B72EFCE}" dt="2021-05-17T18:00:48.444" v="65"/>
        <pc:sldMkLst>
          <pc:docMk/>
          <pc:sldMk cId="4085264982" sldId="257"/>
        </pc:sldMkLst>
        <pc:graphicFrameChg chg="mod modGraphic">
          <ac:chgData name="Bradley Epp" userId="S::bepp@exc.sd73.bc.ca::51024620-406a-4261-8ddd-6b7f292a07d4" providerId="AD" clId="Web-{3B0E6314-9B70-349A-C4F6-38CD9B72EFCE}" dt="2021-05-17T18:00:48.444" v="65"/>
          <ac:graphicFrameMkLst>
            <pc:docMk/>
            <pc:sldMk cId="4085264982" sldId="257"/>
            <ac:graphicFrameMk id="5" creationId="{D5899ABA-DC66-4FE4-9CDB-38AAB34108E9}"/>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305F0-2357-4A87-A3D7-75B27F8E16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A27E07-B348-4276-9199-1F7C677C8028}">
      <dgm:prSet/>
      <dgm:spPr/>
      <dgm:t>
        <a:bodyPr/>
        <a:lstStyle/>
        <a:p>
          <a:pPr>
            <a:lnSpc>
              <a:spcPct val="100000"/>
            </a:lnSpc>
          </a:pPr>
          <a:r>
            <a:rPr lang="en-US" dirty="0"/>
            <a:t>Filter: Grade Level =? (Grade 12)</a:t>
          </a:r>
          <a:r>
            <a:rPr lang="en-US" dirty="0">
              <a:latin typeface="Source Sans Pro Light"/>
            </a:rPr>
            <a:t> </a:t>
          </a:r>
        </a:p>
      </dgm:t>
    </dgm:pt>
    <dgm:pt modelId="{C76D0039-853E-4E0C-8839-5853924C12A2}" type="parTrans" cxnId="{DEB2A472-51B0-432E-9B82-818E5C74015C}">
      <dgm:prSet/>
      <dgm:spPr/>
      <dgm:t>
        <a:bodyPr/>
        <a:lstStyle/>
        <a:p>
          <a:endParaRPr lang="en-US"/>
        </a:p>
      </dgm:t>
    </dgm:pt>
    <dgm:pt modelId="{1025A90E-0122-4778-96BB-E01615A92C61}" type="sibTrans" cxnId="{DEB2A472-51B0-432E-9B82-818E5C74015C}">
      <dgm:prSet/>
      <dgm:spPr/>
      <dgm:t>
        <a:bodyPr/>
        <a:lstStyle/>
        <a:p>
          <a:endParaRPr lang="en-US"/>
        </a:p>
      </dgm:t>
    </dgm:pt>
    <dgm:pt modelId="{CB01F803-5172-4432-BB1A-EF1F387F920E}">
      <dgm:prSet phldr="0"/>
      <dgm:spPr/>
      <dgm:t>
        <a:bodyPr/>
        <a:lstStyle/>
        <a:p>
          <a:pPr>
            <a:lnSpc>
              <a:spcPct val="100000"/>
            </a:lnSpc>
          </a:pPr>
          <a:r>
            <a:rPr lang="en-US" dirty="0">
              <a:latin typeface="Calibri"/>
              <a:cs typeface="Calibri"/>
            </a:rPr>
            <a:t>Field Set: SD73 Pre-Transition</a:t>
          </a:r>
        </a:p>
      </dgm:t>
    </dgm:pt>
    <dgm:pt modelId="{B2C26B63-27DB-4EB0-A1D7-4F8F6959C2AA}" type="parTrans" cxnId="{E70DE4A1-3FB3-459F-BD01-F8991495FCC5}">
      <dgm:prSet/>
      <dgm:spPr/>
      <dgm:t>
        <a:bodyPr/>
        <a:lstStyle/>
        <a:p>
          <a:endParaRPr lang="en-CA"/>
        </a:p>
      </dgm:t>
    </dgm:pt>
    <dgm:pt modelId="{CEF69BC7-6876-4591-BD25-90475EE7F0FE}" type="sibTrans" cxnId="{E70DE4A1-3FB3-459F-BD01-F8991495FCC5}">
      <dgm:prSet/>
      <dgm:spPr/>
      <dgm:t>
        <a:bodyPr/>
        <a:lstStyle/>
        <a:p>
          <a:endParaRPr lang="en-CA"/>
        </a:p>
      </dgm:t>
    </dgm:pt>
    <dgm:pt modelId="{B71696C9-9E66-493A-A4B1-9640C2D52817}" type="pres">
      <dgm:prSet presAssocID="{DD2305F0-2357-4A87-A3D7-75B27F8E16BE}" presName="root" presStyleCnt="0">
        <dgm:presLayoutVars>
          <dgm:dir/>
          <dgm:resizeHandles val="exact"/>
        </dgm:presLayoutVars>
      </dgm:prSet>
      <dgm:spPr/>
    </dgm:pt>
    <dgm:pt modelId="{EFAB4390-957A-431A-94DE-42F260CDA3EB}" type="pres">
      <dgm:prSet presAssocID="{80A27E07-B348-4276-9199-1F7C677C8028}" presName="compNode" presStyleCnt="0"/>
      <dgm:spPr/>
    </dgm:pt>
    <dgm:pt modelId="{08D5731D-5FB7-49DC-AB2F-FBB00CA0A2A9}" type="pres">
      <dgm:prSet presAssocID="{80A27E07-B348-4276-9199-1F7C677C8028}" presName="bgRect" presStyleLbl="bgShp" presStyleIdx="0" presStyleCnt="2"/>
      <dgm:spPr/>
    </dgm:pt>
    <dgm:pt modelId="{DA19742D-55F0-4FF6-81DB-9BFE5B9DC382}" type="pres">
      <dgm:prSet presAssocID="{80A27E07-B348-4276-9199-1F7C677C80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ter"/>
        </a:ext>
      </dgm:extLst>
    </dgm:pt>
    <dgm:pt modelId="{8AFCA2B8-220F-4D8C-BDD5-7AE877C767EA}" type="pres">
      <dgm:prSet presAssocID="{80A27E07-B348-4276-9199-1F7C677C8028}" presName="spaceRect" presStyleCnt="0"/>
      <dgm:spPr/>
    </dgm:pt>
    <dgm:pt modelId="{604CADA9-BE29-4991-AC3D-5B03A5EF294D}" type="pres">
      <dgm:prSet presAssocID="{80A27E07-B348-4276-9199-1F7C677C8028}" presName="parTx" presStyleLbl="revTx" presStyleIdx="0" presStyleCnt="2">
        <dgm:presLayoutVars>
          <dgm:chMax val="0"/>
          <dgm:chPref val="0"/>
        </dgm:presLayoutVars>
      </dgm:prSet>
      <dgm:spPr/>
    </dgm:pt>
    <dgm:pt modelId="{3B67B7F7-E42F-4AF9-B91E-D657CAD2E48C}" type="pres">
      <dgm:prSet presAssocID="{1025A90E-0122-4778-96BB-E01615A92C61}" presName="sibTrans" presStyleCnt="0"/>
      <dgm:spPr/>
    </dgm:pt>
    <dgm:pt modelId="{93CF167B-8EE6-4517-84B1-DB8E10E858D8}" type="pres">
      <dgm:prSet presAssocID="{CB01F803-5172-4432-BB1A-EF1F387F920E}" presName="compNode" presStyleCnt="0"/>
      <dgm:spPr/>
    </dgm:pt>
    <dgm:pt modelId="{AA416C8C-E73C-467E-943D-BB4A4CD6F485}" type="pres">
      <dgm:prSet presAssocID="{CB01F803-5172-4432-BB1A-EF1F387F920E}" presName="bgRect" presStyleLbl="bgShp" presStyleIdx="1" presStyleCnt="2"/>
      <dgm:spPr/>
    </dgm:pt>
    <dgm:pt modelId="{F4E6C0E7-FA6B-4F93-8CA9-90A931619CDF}" type="pres">
      <dgm:prSet presAssocID="{CB01F803-5172-4432-BB1A-EF1F387F920E}" presName="iconRect" presStyleLbl="node1" presStyleIdx="1" presStyleCnt="2"/>
      <dgm:spPr/>
    </dgm:pt>
    <dgm:pt modelId="{91AF0E12-0702-46A1-A8F2-31CCD4DE4274}" type="pres">
      <dgm:prSet presAssocID="{CB01F803-5172-4432-BB1A-EF1F387F920E}" presName="spaceRect" presStyleCnt="0"/>
      <dgm:spPr/>
    </dgm:pt>
    <dgm:pt modelId="{0C9C69EE-69E0-4751-A775-936C982AC5E4}" type="pres">
      <dgm:prSet presAssocID="{CB01F803-5172-4432-BB1A-EF1F387F920E}" presName="parTx" presStyleLbl="revTx" presStyleIdx="1" presStyleCnt="2">
        <dgm:presLayoutVars>
          <dgm:chMax val="0"/>
          <dgm:chPref val="0"/>
        </dgm:presLayoutVars>
      </dgm:prSet>
      <dgm:spPr/>
    </dgm:pt>
  </dgm:ptLst>
  <dgm:cxnLst>
    <dgm:cxn modelId="{36775E72-55FA-4872-BB9A-FE2124108475}" type="presOf" srcId="{DD2305F0-2357-4A87-A3D7-75B27F8E16BE}" destId="{B71696C9-9E66-493A-A4B1-9640C2D52817}" srcOrd="0" destOrd="0" presId="urn:microsoft.com/office/officeart/2018/2/layout/IconVerticalSolidList"/>
    <dgm:cxn modelId="{DEB2A472-51B0-432E-9B82-818E5C74015C}" srcId="{DD2305F0-2357-4A87-A3D7-75B27F8E16BE}" destId="{80A27E07-B348-4276-9199-1F7C677C8028}" srcOrd="0" destOrd="0" parTransId="{C76D0039-853E-4E0C-8839-5853924C12A2}" sibTransId="{1025A90E-0122-4778-96BB-E01615A92C61}"/>
    <dgm:cxn modelId="{03058683-58DE-42FA-A4D0-E2846617323D}" type="presOf" srcId="{CB01F803-5172-4432-BB1A-EF1F387F920E}" destId="{0C9C69EE-69E0-4751-A775-936C982AC5E4}" srcOrd="0" destOrd="0" presId="urn:microsoft.com/office/officeart/2018/2/layout/IconVerticalSolidList"/>
    <dgm:cxn modelId="{E70DE4A1-3FB3-459F-BD01-F8991495FCC5}" srcId="{DD2305F0-2357-4A87-A3D7-75B27F8E16BE}" destId="{CB01F803-5172-4432-BB1A-EF1F387F920E}" srcOrd="1" destOrd="0" parTransId="{B2C26B63-27DB-4EB0-A1D7-4F8F6959C2AA}" sibTransId="{CEF69BC7-6876-4591-BD25-90475EE7F0FE}"/>
    <dgm:cxn modelId="{3C0A73CC-DA71-4834-B34A-C808F278D369}" type="presOf" srcId="{80A27E07-B348-4276-9199-1F7C677C8028}" destId="{604CADA9-BE29-4991-AC3D-5B03A5EF294D}" srcOrd="0" destOrd="0" presId="urn:microsoft.com/office/officeart/2018/2/layout/IconVerticalSolidList"/>
    <dgm:cxn modelId="{647DB1DA-128C-4AE7-B2F4-FD34D8DEF471}" type="presParOf" srcId="{B71696C9-9E66-493A-A4B1-9640C2D52817}" destId="{EFAB4390-957A-431A-94DE-42F260CDA3EB}" srcOrd="0" destOrd="0" presId="urn:microsoft.com/office/officeart/2018/2/layout/IconVerticalSolidList"/>
    <dgm:cxn modelId="{49860697-3E8B-4F91-B05F-BAD79634E972}" type="presParOf" srcId="{EFAB4390-957A-431A-94DE-42F260CDA3EB}" destId="{08D5731D-5FB7-49DC-AB2F-FBB00CA0A2A9}" srcOrd="0" destOrd="0" presId="urn:microsoft.com/office/officeart/2018/2/layout/IconVerticalSolidList"/>
    <dgm:cxn modelId="{167EE3C6-ECDA-4E74-9DAA-726678559D59}" type="presParOf" srcId="{EFAB4390-957A-431A-94DE-42F260CDA3EB}" destId="{DA19742D-55F0-4FF6-81DB-9BFE5B9DC382}" srcOrd="1" destOrd="0" presId="urn:microsoft.com/office/officeart/2018/2/layout/IconVerticalSolidList"/>
    <dgm:cxn modelId="{80CB731B-5E94-4463-9E05-1404FFE26BDA}" type="presParOf" srcId="{EFAB4390-957A-431A-94DE-42F260CDA3EB}" destId="{8AFCA2B8-220F-4D8C-BDD5-7AE877C767EA}" srcOrd="2" destOrd="0" presId="urn:microsoft.com/office/officeart/2018/2/layout/IconVerticalSolidList"/>
    <dgm:cxn modelId="{2186F64D-760A-4FBC-B359-EBDE02B6AFA3}" type="presParOf" srcId="{EFAB4390-957A-431A-94DE-42F260CDA3EB}" destId="{604CADA9-BE29-4991-AC3D-5B03A5EF294D}" srcOrd="3" destOrd="0" presId="urn:microsoft.com/office/officeart/2018/2/layout/IconVerticalSolidList"/>
    <dgm:cxn modelId="{7BB8E588-F3B0-42EA-812C-3B6C41241806}" type="presParOf" srcId="{B71696C9-9E66-493A-A4B1-9640C2D52817}" destId="{3B67B7F7-E42F-4AF9-B91E-D657CAD2E48C}" srcOrd="1" destOrd="0" presId="urn:microsoft.com/office/officeart/2018/2/layout/IconVerticalSolidList"/>
    <dgm:cxn modelId="{1FBEB5DE-488D-4D38-8841-BFF22532CFBD}" type="presParOf" srcId="{B71696C9-9E66-493A-A4B1-9640C2D52817}" destId="{93CF167B-8EE6-4517-84B1-DB8E10E858D8}" srcOrd="2" destOrd="0" presId="urn:microsoft.com/office/officeart/2018/2/layout/IconVerticalSolidList"/>
    <dgm:cxn modelId="{C2DCC527-153F-475A-9A12-C318737CEEFA}" type="presParOf" srcId="{93CF167B-8EE6-4517-84B1-DB8E10E858D8}" destId="{AA416C8C-E73C-467E-943D-BB4A4CD6F485}" srcOrd="0" destOrd="0" presId="urn:microsoft.com/office/officeart/2018/2/layout/IconVerticalSolidList"/>
    <dgm:cxn modelId="{23CE4DF1-4D39-4930-81A2-2DF71182CE9C}" type="presParOf" srcId="{93CF167B-8EE6-4517-84B1-DB8E10E858D8}" destId="{F4E6C0E7-FA6B-4F93-8CA9-90A931619CDF}" srcOrd="1" destOrd="0" presId="urn:microsoft.com/office/officeart/2018/2/layout/IconVerticalSolidList"/>
    <dgm:cxn modelId="{8158F18A-C5E9-4C21-BDC5-B34790C9D6A6}" type="presParOf" srcId="{93CF167B-8EE6-4517-84B1-DB8E10E858D8}" destId="{91AF0E12-0702-46A1-A8F2-31CCD4DE4274}" srcOrd="2" destOrd="0" presId="urn:microsoft.com/office/officeart/2018/2/layout/IconVerticalSolidList"/>
    <dgm:cxn modelId="{97030243-FF59-4496-ACE5-9C359DA15AF8}" type="presParOf" srcId="{93CF167B-8EE6-4517-84B1-DB8E10E858D8}" destId="{0C9C69EE-69E0-4751-A775-936C982AC5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5731D-5FB7-49DC-AB2F-FBB00CA0A2A9}">
      <dsp:nvSpPr>
        <dsp:cNvPr id="0" name=""/>
        <dsp:cNvSpPr/>
      </dsp:nvSpPr>
      <dsp:spPr>
        <a:xfrm>
          <a:off x="0" y="968175"/>
          <a:ext cx="7084788" cy="17874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9742D-55F0-4FF6-81DB-9BFE5B9DC382}">
      <dsp:nvSpPr>
        <dsp:cNvPr id="0" name=""/>
        <dsp:cNvSpPr/>
      </dsp:nvSpPr>
      <dsp:spPr>
        <a:xfrm>
          <a:off x="540688" y="1370340"/>
          <a:ext cx="983070" cy="983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4CADA9-BE29-4991-AC3D-5B03A5EF294D}">
      <dsp:nvSpPr>
        <dsp:cNvPr id="0" name=""/>
        <dsp:cNvSpPr/>
      </dsp:nvSpPr>
      <dsp:spPr>
        <a:xfrm>
          <a:off x="2064448" y="968175"/>
          <a:ext cx="5020339" cy="1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167" tIns="189167" rIns="189167" bIns="189167" numCol="1" spcCol="1270" anchor="ctr" anchorCtr="0">
          <a:noAutofit/>
        </a:bodyPr>
        <a:lstStyle/>
        <a:p>
          <a:pPr marL="0" lvl="0" indent="0" algn="l" defTabSz="1111250">
            <a:lnSpc>
              <a:spcPct val="100000"/>
            </a:lnSpc>
            <a:spcBef>
              <a:spcPct val="0"/>
            </a:spcBef>
            <a:spcAft>
              <a:spcPct val="35000"/>
            </a:spcAft>
            <a:buNone/>
          </a:pPr>
          <a:r>
            <a:rPr lang="en-US" sz="2500" kern="1200" dirty="0"/>
            <a:t>Filter: Grade Level =? (Grade 12)</a:t>
          </a:r>
          <a:r>
            <a:rPr lang="en-US" sz="2500" kern="1200" dirty="0">
              <a:latin typeface="Source Sans Pro Light"/>
            </a:rPr>
            <a:t> </a:t>
          </a:r>
        </a:p>
      </dsp:txBody>
      <dsp:txXfrm>
        <a:off x="2064448" y="968175"/>
        <a:ext cx="5020339" cy="1787400"/>
      </dsp:txXfrm>
    </dsp:sp>
    <dsp:sp modelId="{AA416C8C-E73C-467E-943D-BB4A4CD6F485}">
      <dsp:nvSpPr>
        <dsp:cNvPr id="0" name=""/>
        <dsp:cNvSpPr/>
      </dsp:nvSpPr>
      <dsp:spPr>
        <a:xfrm>
          <a:off x="0" y="3202426"/>
          <a:ext cx="7084788" cy="17874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6C0E7-FA6B-4F93-8CA9-90A931619CDF}">
      <dsp:nvSpPr>
        <dsp:cNvPr id="0" name=""/>
        <dsp:cNvSpPr/>
      </dsp:nvSpPr>
      <dsp:spPr>
        <a:xfrm>
          <a:off x="540688" y="3604591"/>
          <a:ext cx="983070" cy="983070"/>
        </a:xfrm>
        <a:prstGeom prst="rect">
          <a:avLst/>
        </a:prstGeom>
        <a:solidFill>
          <a:schemeClr val="accent3">
            <a:hueOff val="0"/>
            <a:satOff val="0"/>
            <a:lumOff val="0"/>
            <a:alphaOff val="0"/>
          </a:schemeClr>
        </a:solid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EE-69E0-4751-A775-936C982AC5E4}">
      <dsp:nvSpPr>
        <dsp:cNvPr id="0" name=""/>
        <dsp:cNvSpPr/>
      </dsp:nvSpPr>
      <dsp:spPr>
        <a:xfrm>
          <a:off x="2064448" y="3202426"/>
          <a:ext cx="5020339" cy="178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167" tIns="189167" rIns="189167" bIns="189167"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Calibri"/>
              <a:cs typeface="Calibri"/>
            </a:rPr>
            <a:t>Field Set: SD73 Pre-Transition</a:t>
          </a:r>
        </a:p>
      </dsp:txBody>
      <dsp:txXfrm>
        <a:off x="2064448" y="3202426"/>
        <a:ext cx="5020339" cy="17874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May 18, 2023</a:t>
            </a:fld>
            <a:endParaRPr lang="en-US"/>
          </a:p>
        </p:txBody>
      </p:sp>
    </p:spTree>
    <p:extLst>
      <p:ext uri="{BB962C8B-B14F-4D97-AF65-F5344CB8AC3E}">
        <p14:creationId xmlns:p14="http://schemas.microsoft.com/office/powerpoint/2010/main" val="23541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Thursday, May 18, 2023</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97048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Thursday, May 18, 2023</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02812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May 18, 2023</a:t>
            </a:fld>
            <a:endParaRPr lang="en-US"/>
          </a:p>
        </p:txBody>
      </p:sp>
    </p:spTree>
    <p:extLst>
      <p:ext uri="{BB962C8B-B14F-4D97-AF65-F5344CB8AC3E}">
        <p14:creationId xmlns:p14="http://schemas.microsoft.com/office/powerpoint/2010/main" val="166824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Thursday, May 18, 2023</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41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Thursday, May 18, 2023</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16812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Thursday, May 18, 2023</a:t>
            </a:fld>
            <a:endParaRPr lang="en-US"/>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35163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Thursday, May 18, 2023</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24867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Thursday, May 18, 2023</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51294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Thursday, May 18, 2023</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61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Thursday, May 18, 2023</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83333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May 18, 2023</a:t>
            </a:fld>
            <a:endParaRPr lang="en-US"/>
          </a:p>
        </p:txBody>
      </p:sp>
    </p:spTree>
    <p:extLst>
      <p:ext uri="{BB962C8B-B14F-4D97-AF65-F5344CB8AC3E}">
        <p14:creationId xmlns:p14="http://schemas.microsoft.com/office/powerpoint/2010/main" val="787085381"/>
      </p:ext>
    </p:extLst>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d73kamloopsthompson-my.sharepoint.com/:x:/g/personal/bepp_exc_sd73_bc_ca/EU36rZe7wsxHp2N8dFRKKbkBYpBgqfED7zT5aMicxO7gPg?e=Wvlh2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yed73.sd73.bc.ca/pluginfile.php/38/mod_folder/content/0/EOYR/SD73%20-%20Minimizing%20Active%20No%20Primary.pdf?forcedownload=1" TargetMode="External"/><Relationship Id="rId2" Type="http://schemas.openxmlformats.org/officeDocument/2006/relationships/hyperlink" Target="http://myed73.sd73.bc.ca/pluginfile.php/38/mod_folder/content/0/EOYR/MyED%20BC%20End-of-Year-Rollover-Reference-Guide-v5.8.pdf?forcedownload=1" TargetMode="External"/><Relationship Id="rId1" Type="http://schemas.openxmlformats.org/officeDocument/2006/relationships/slideLayout" Target="../slideLayouts/slideLayout2.xml"/><Relationship Id="rId4" Type="http://schemas.openxmlformats.org/officeDocument/2006/relationships/hyperlink" Target="https://docs.google.com/presentation/d/1N1q4veNq45V_cKxefE6dRWYiTx3c1CC11wzrWrYQS90/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6BB888-617E-4D93-B6D4-2EB9D9D98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B170C6-8E58-42EC-B1BD-78B714488AF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20" y="179304"/>
            <a:ext cx="12191980" cy="6857990"/>
          </a:xfrm>
          <a:prstGeom prst="rect">
            <a:avLst/>
          </a:prstGeom>
        </p:spPr>
      </p:pic>
      <p:sp>
        <p:nvSpPr>
          <p:cNvPr id="11" name="Rectangle 10">
            <a:extLst>
              <a:ext uri="{FF2B5EF4-FFF2-40B4-BE49-F238E27FC236}">
                <a16:creationId xmlns:a16="http://schemas.microsoft.com/office/drawing/2014/main" id="{339A0505-A6DD-4BC1-9CA6-9D202A949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5412" y="450000"/>
            <a:ext cx="8256588" cy="5544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85412" y="894969"/>
            <a:ext cx="7380000" cy="2954655"/>
          </a:xfrm>
        </p:spPr>
        <p:txBody>
          <a:bodyPr>
            <a:normAutofit/>
          </a:bodyPr>
          <a:lstStyle/>
          <a:p>
            <a:r>
              <a:rPr lang="en-US" dirty="0">
                <a:cs typeface="Calibri Light"/>
              </a:rPr>
              <a:t>End of Year Rollover (</a:t>
            </a:r>
            <a:r>
              <a:rPr lang="en-US" dirty="0" err="1">
                <a:cs typeface="Calibri Light"/>
              </a:rPr>
              <a:t>EoYR</a:t>
            </a:r>
            <a:r>
              <a:rPr lang="en-US" dirty="0">
                <a:cs typeface="Calibri Light"/>
              </a:rPr>
              <a:t>)</a:t>
            </a:r>
            <a:endParaRPr lang="en-US" dirty="0"/>
          </a:p>
        </p:txBody>
      </p:sp>
      <p:sp>
        <p:nvSpPr>
          <p:cNvPr id="3" name="Subtitle 2"/>
          <p:cNvSpPr>
            <a:spLocks noGrp="1"/>
          </p:cNvSpPr>
          <p:nvPr>
            <p:ph type="subTitle" idx="1"/>
          </p:nvPr>
        </p:nvSpPr>
        <p:spPr>
          <a:xfrm>
            <a:off x="4385412" y="4471416"/>
            <a:ext cx="7380000" cy="1293303"/>
          </a:xfrm>
        </p:spPr>
        <p:txBody>
          <a:bodyPr vert="horz" lIns="91440" tIns="45720" rIns="91440" bIns="45720" rtlCol="0" anchor="t">
            <a:normAutofit/>
          </a:bodyPr>
          <a:lstStyle/>
          <a:p>
            <a:r>
              <a:rPr lang="en-US">
                <a:solidFill>
                  <a:srgbClr val="E2E7E8"/>
                </a:solidFill>
                <a:cs typeface="Calibri"/>
              </a:rPr>
              <a:t>Grade 12 Students</a:t>
            </a:r>
            <a:br>
              <a:rPr lang="en-US">
                <a:solidFill>
                  <a:srgbClr val="E2E7E8"/>
                </a:solidFill>
                <a:cs typeface="Calibri"/>
              </a:rPr>
            </a:br>
            <a:r>
              <a:rPr lang="en-US">
                <a:solidFill>
                  <a:srgbClr val="E2E7E8"/>
                </a:solidFill>
                <a:cs typeface="Calibri"/>
              </a:rPr>
              <a:t>2022-2023</a:t>
            </a:r>
            <a:endParaRPr lang="en-US" dirty="0"/>
          </a:p>
        </p:txBody>
      </p:sp>
      <p:cxnSp>
        <p:nvCxnSpPr>
          <p:cNvPr id="13" name="Straight Connector 12">
            <a:extLst>
              <a:ext uri="{FF2B5EF4-FFF2-40B4-BE49-F238E27FC236}">
                <a16:creationId xmlns:a16="http://schemas.microsoft.com/office/drawing/2014/main" id="{D2CC4060-6621-49EA-A90C-71567A9226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5412"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AF9E3-C7CA-499E-A1A9-CD3FFD7BD6FA}"/>
              </a:ext>
            </a:extLst>
          </p:cNvPr>
          <p:cNvSpPr>
            <a:spLocks noGrp="1"/>
          </p:cNvSpPr>
          <p:nvPr>
            <p:ph type="title"/>
          </p:nvPr>
        </p:nvSpPr>
        <p:spPr>
          <a:xfrm>
            <a:off x="448056" y="388799"/>
            <a:ext cx="2854800" cy="5965199"/>
          </a:xfrm>
        </p:spPr>
        <p:txBody>
          <a:bodyPr>
            <a:normAutofit/>
          </a:bodyPr>
          <a:lstStyle/>
          <a:p>
            <a:r>
              <a:rPr lang="en-US">
                <a:ea typeface="Source Sans Pro Light"/>
              </a:rPr>
              <a:t>Filter/Field Set </a:t>
            </a:r>
            <a:endParaRPr lang="en-US"/>
          </a:p>
        </p:txBody>
      </p:sp>
      <p:cxnSp>
        <p:nvCxnSpPr>
          <p:cNvPr id="7" name="Straight Connector 10">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44000"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57BA4641-07E3-465B-BB78-2D5AD2C33D8A}"/>
              </a:ext>
            </a:extLst>
          </p:cNvPr>
          <p:cNvGraphicFramePr>
            <a:graphicFrameLocks noGrp="1"/>
          </p:cNvGraphicFramePr>
          <p:nvPr>
            <p:ph idx="1"/>
            <p:extLst>
              <p:ext uri="{D42A27DB-BD31-4B8C-83A1-F6EECF244321}">
                <p14:modId xmlns:p14="http://schemas.microsoft.com/office/powerpoint/2010/main" val="2431275724"/>
              </p:ext>
            </p:extLst>
          </p:nvPr>
        </p:nvGraphicFramePr>
        <p:xfrm>
          <a:off x="4364447" y="319655"/>
          <a:ext cx="7084788" cy="595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18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AFD5-FC4F-4F2D-A669-C3B955AFA0E9}"/>
              </a:ext>
            </a:extLst>
          </p:cNvPr>
          <p:cNvSpPr>
            <a:spLocks noGrp="1"/>
          </p:cNvSpPr>
          <p:nvPr>
            <p:ph type="title"/>
          </p:nvPr>
        </p:nvSpPr>
        <p:spPr/>
        <p:txBody>
          <a:bodyPr/>
          <a:lstStyle/>
          <a:p>
            <a:r>
              <a:rPr lang="en-US">
                <a:ea typeface="Source Sans Pro Light"/>
              </a:rPr>
              <a:t>Reviewing Students</a:t>
            </a:r>
            <a:endParaRPr lang="en-US"/>
          </a:p>
        </p:txBody>
      </p:sp>
      <p:sp>
        <p:nvSpPr>
          <p:cNvPr id="3" name="Content Placeholder 2">
            <a:extLst>
              <a:ext uri="{FF2B5EF4-FFF2-40B4-BE49-F238E27FC236}">
                <a16:creationId xmlns:a16="http://schemas.microsoft.com/office/drawing/2014/main" id="{FC065518-C353-4B84-830F-0D853E54EFB5}"/>
              </a:ext>
            </a:extLst>
          </p:cNvPr>
          <p:cNvSpPr>
            <a:spLocks noGrp="1"/>
          </p:cNvSpPr>
          <p:nvPr>
            <p:ph idx="1"/>
          </p:nvPr>
        </p:nvSpPr>
        <p:spPr/>
        <p:txBody>
          <a:bodyPr vert="horz" wrap="square" lIns="0" tIns="0" rIns="91440" bIns="0" rtlCol="0" anchor="t">
            <a:normAutofit/>
          </a:bodyPr>
          <a:lstStyle/>
          <a:p>
            <a:pPr marL="449580" indent="-447675"/>
            <a:r>
              <a:rPr lang="en-US" dirty="0">
                <a:solidFill>
                  <a:srgbClr val="E2E7E8"/>
                </a:solidFill>
                <a:latin typeface="Source Sans Pro Light"/>
                <a:ea typeface="Source Sans Pro"/>
              </a:rPr>
              <a:t>You can set up "all" your grade 12 students to graduate &amp; then "undo" various students based upon</a:t>
            </a:r>
          </a:p>
          <a:p>
            <a:pPr marL="899795" lvl="1" indent="-447675"/>
            <a:r>
              <a:rPr lang="en-US" dirty="0">
                <a:solidFill>
                  <a:srgbClr val="E2E7E8"/>
                </a:solidFill>
                <a:latin typeface="Source Sans Pro Light"/>
                <a:ea typeface="Source Sans Pro"/>
                <a:cs typeface="Arial"/>
              </a:rPr>
              <a:t>For non-graduating  students  Consult the NON-Grad List from Trax</a:t>
            </a:r>
          </a:p>
          <a:p>
            <a:pPr marL="452120" lvl="1" indent="0">
              <a:buNone/>
            </a:pPr>
            <a:endParaRPr lang="en-US" dirty="0">
              <a:solidFill>
                <a:srgbClr val="E2E7E8"/>
              </a:solidFill>
              <a:latin typeface="Source Sans Pro Light"/>
              <a:ea typeface="Source Sans Pro"/>
            </a:endParaRPr>
          </a:p>
          <a:p>
            <a:pPr marL="449580" indent="-447675"/>
            <a:r>
              <a:rPr lang="en-US" dirty="0">
                <a:solidFill>
                  <a:srgbClr val="E2E7E8"/>
                </a:solidFill>
                <a:latin typeface="Source Sans Pro Light"/>
                <a:ea typeface="Source Sans Pro"/>
              </a:rPr>
              <a:t>You can use modify list / mass update when doing this work</a:t>
            </a:r>
            <a:endParaRPr lang="en-US">
              <a:solidFill>
                <a:srgbClr val="E2E7E8">
                  <a:alpha val="55000"/>
                </a:srgbClr>
              </a:solidFill>
              <a:latin typeface="Source Sans Pro Light"/>
              <a:ea typeface="Source Sans Pro Light"/>
            </a:endParaRPr>
          </a:p>
          <a:p>
            <a:pPr marL="899795" lvl="1" indent="-447675"/>
            <a:r>
              <a:rPr lang="en-US" dirty="0">
                <a:solidFill>
                  <a:srgbClr val="E2E7E8"/>
                </a:solidFill>
                <a:latin typeface="Source Sans Pro Light"/>
                <a:ea typeface="Source Sans Pro"/>
              </a:rPr>
              <a:t>Make sure that you SHOW SELECTED </a:t>
            </a:r>
            <a:r>
              <a:rPr lang="en-US" b="1" u="sng" dirty="0">
                <a:solidFill>
                  <a:srgbClr val="E2E7E8"/>
                </a:solidFill>
                <a:latin typeface="Source Sans Pro Light"/>
                <a:ea typeface="Source Sans Pro"/>
              </a:rPr>
              <a:t>before</a:t>
            </a:r>
            <a:r>
              <a:rPr lang="en-US" dirty="0">
                <a:solidFill>
                  <a:srgbClr val="E2E7E8"/>
                </a:solidFill>
                <a:latin typeface="Source Sans Pro Light"/>
                <a:ea typeface="Source Sans Pro"/>
              </a:rPr>
              <a:t> mass updating</a:t>
            </a:r>
            <a:endParaRPr lang="en-US">
              <a:solidFill>
                <a:srgbClr val="E2E7E8">
                  <a:alpha val="55000"/>
                </a:srgbClr>
              </a:solidFill>
              <a:latin typeface="Source Sans Pro Light"/>
              <a:ea typeface="Source Sans Pro"/>
            </a:endParaRPr>
          </a:p>
          <a:p>
            <a:pPr marL="899795" lvl="1" indent="-447675"/>
            <a:endParaRPr lang="en-US" dirty="0">
              <a:solidFill>
                <a:srgbClr val="E2E7E8">
                  <a:alpha val="55000"/>
                </a:srgbClr>
              </a:solidFill>
              <a:latin typeface="Source Sans Pro Light"/>
              <a:ea typeface="Source Sans Pro"/>
            </a:endParaRPr>
          </a:p>
          <a:p>
            <a:pPr marL="449580" indent="-447675"/>
            <a:r>
              <a:rPr lang="en-US" dirty="0">
                <a:solidFill>
                  <a:srgbClr val="E2E7E8"/>
                </a:solidFill>
                <a:latin typeface="Source Sans Pro Light"/>
                <a:ea typeface="Source Sans Pro"/>
              </a:rPr>
              <a:t>International program students – do not change their data.  The program manages their own students.  Contact Rosie Kirschner</a:t>
            </a:r>
            <a:endParaRPr lang="en-US">
              <a:solidFill>
                <a:srgbClr val="E2E7E8">
                  <a:alpha val="55000"/>
                </a:srgbClr>
              </a:solidFill>
              <a:latin typeface="Source Sans Pro Light"/>
              <a:ea typeface="Source Sans Pro"/>
            </a:endParaRPr>
          </a:p>
          <a:p>
            <a:pPr marL="899795" lvl="1" indent="-447675"/>
            <a:endParaRPr lang="en-US" dirty="0">
              <a:solidFill>
                <a:srgbClr val="E2E7E8">
                  <a:alpha val="55000"/>
                </a:srgbClr>
              </a:solidFill>
              <a:latin typeface="Source Sans Pro Light"/>
              <a:ea typeface="Source Sans Pro"/>
            </a:endParaRPr>
          </a:p>
          <a:p>
            <a:pPr marL="899795" lvl="1" indent="-447675"/>
            <a:endParaRPr lang="en-US" dirty="0">
              <a:solidFill>
                <a:srgbClr val="E2E7E8">
                  <a:alpha val="55000"/>
                </a:srgbClr>
              </a:solidFill>
              <a:latin typeface="Source Sans Pro Light"/>
              <a:ea typeface="Source Sans Pro"/>
            </a:endParaRPr>
          </a:p>
          <a:p>
            <a:pPr marL="1905" indent="0">
              <a:buNone/>
            </a:pPr>
            <a:endParaRPr lang="en-US" dirty="0">
              <a:solidFill>
                <a:srgbClr val="E2E7E8">
                  <a:alpha val="55000"/>
                </a:srgbClr>
              </a:solidFill>
              <a:latin typeface="Source Sans Pro Light"/>
              <a:ea typeface="Source Sans Pro"/>
            </a:endParaRPr>
          </a:p>
        </p:txBody>
      </p:sp>
    </p:spTree>
    <p:extLst>
      <p:ext uri="{BB962C8B-B14F-4D97-AF65-F5344CB8AC3E}">
        <p14:creationId xmlns:p14="http://schemas.microsoft.com/office/powerpoint/2010/main" val="338579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49B8-46C2-DF33-7EDB-3DCD4EF815B1}"/>
              </a:ext>
            </a:extLst>
          </p:cNvPr>
          <p:cNvSpPr>
            <a:spLocks noGrp="1"/>
          </p:cNvSpPr>
          <p:nvPr>
            <p:ph type="title"/>
          </p:nvPr>
        </p:nvSpPr>
        <p:spPr/>
        <p:txBody>
          <a:bodyPr/>
          <a:lstStyle/>
          <a:p>
            <a:r>
              <a:rPr lang="en-US" dirty="0">
                <a:ea typeface="Source Sans Pro Light"/>
              </a:rPr>
              <a:t>Graduating Seniors</a:t>
            </a:r>
            <a:endParaRPr lang="en-US" dirty="0"/>
          </a:p>
        </p:txBody>
      </p:sp>
      <p:sp>
        <p:nvSpPr>
          <p:cNvPr id="3" name="Content Placeholder 2">
            <a:extLst>
              <a:ext uri="{FF2B5EF4-FFF2-40B4-BE49-F238E27FC236}">
                <a16:creationId xmlns:a16="http://schemas.microsoft.com/office/drawing/2014/main" id="{7C999F71-AEE7-BCFE-FAD2-32FE6A7AA96C}"/>
              </a:ext>
            </a:extLst>
          </p:cNvPr>
          <p:cNvSpPr>
            <a:spLocks noGrp="1"/>
          </p:cNvSpPr>
          <p:nvPr>
            <p:ph idx="1"/>
          </p:nvPr>
        </p:nvSpPr>
        <p:spPr/>
        <p:txBody>
          <a:bodyPr vert="horz" wrap="square" lIns="0" tIns="0" rIns="91440" bIns="0" rtlCol="0" anchor="t">
            <a:normAutofit lnSpcReduction="10000"/>
          </a:bodyPr>
          <a:lstStyle/>
          <a:p>
            <a:pPr marL="449580" indent="-447675"/>
            <a:r>
              <a:rPr lang="en-US" dirty="0">
                <a:solidFill>
                  <a:srgbClr val="E2E7E8">
                    <a:alpha val="55000"/>
                  </a:srgbClr>
                </a:solidFill>
                <a:ea typeface="Source Sans Pro"/>
              </a:rPr>
              <a:t>For Students (Current &amp; Pre-Reg) in grades K to 11, follow page 1 of: </a:t>
            </a:r>
            <a:r>
              <a:rPr lang="en-US" dirty="0">
                <a:ea typeface="+mn-lt"/>
                <a:cs typeface="+mn-lt"/>
                <a:hlinkClick r:id="rId2"/>
              </a:rPr>
              <a:t>SD73 - Pretransition Grid 3-5-2023 v2-0.xlsx</a:t>
            </a:r>
            <a:endParaRPr lang="en-US" dirty="0">
              <a:ea typeface="+mn-lt"/>
              <a:cs typeface="+mn-lt"/>
            </a:endParaRPr>
          </a:p>
          <a:p>
            <a:pPr marL="449580" indent="-447675"/>
            <a:r>
              <a:rPr lang="en-US" dirty="0">
                <a:solidFill>
                  <a:srgbClr val="E2E7E8">
                    <a:alpha val="55000"/>
                  </a:srgbClr>
                </a:solidFill>
                <a:ea typeface="Source Sans Pro"/>
              </a:rPr>
              <a:t>For Students in grade 12, Follow page 2 of:  </a:t>
            </a:r>
            <a:r>
              <a:rPr lang="en-US" dirty="0">
                <a:ea typeface="+mn-lt"/>
                <a:cs typeface="+mn-lt"/>
                <a:hlinkClick r:id="rId2"/>
              </a:rPr>
              <a:t>SD73 - Pretransition Grid 3-5-2023 v2-0.xlsx</a:t>
            </a:r>
            <a:endParaRPr lang="en-US" dirty="0">
              <a:ea typeface="+mn-lt"/>
              <a:cs typeface="+mn-lt"/>
            </a:endParaRPr>
          </a:p>
          <a:p>
            <a:pPr marL="899160" lvl="1" indent="-447675"/>
            <a:r>
              <a:rPr lang="en-US" dirty="0">
                <a:solidFill>
                  <a:srgbClr val="E2E7E8">
                    <a:alpha val="55000"/>
                  </a:srgbClr>
                </a:solidFill>
                <a:ea typeface="+mn-lt"/>
                <a:cs typeface="+mn-lt"/>
              </a:rPr>
              <a:t>Each row in the spreadsheet has  specific settings &amp; things to check/do</a:t>
            </a:r>
          </a:p>
          <a:p>
            <a:pPr marL="899160" lvl="1" indent="-447675"/>
            <a:endParaRPr lang="en-US" dirty="0">
              <a:solidFill>
                <a:srgbClr val="E2E7E8">
                  <a:alpha val="55000"/>
                </a:srgbClr>
              </a:solidFill>
              <a:ea typeface="+mn-lt"/>
              <a:cs typeface="+mn-lt"/>
            </a:endParaRPr>
          </a:p>
          <a:p>
            <a:pPr marL="899160" lvl="1" indent="-447675"/>
            <a:endParaRPr lang="en-US" dirty="0">
              <a:solidFill>
                <a:srgbClr val="E2E7E8">
                  <a:alpha val="55000"/>
                </a:srgbClr>
              </a:solidFill>
              <a:ea typeface="+mn-lt"/>
              <a:cs typeface="+mn-lt"/>
            </a:endParaRPr>
          </a:p>
          <a:p>
            <a:pPr marL="899160" lvl="1" indent="-447675"/>
            <a:endParaRPr lang="en-US" dirty="0">
              <a:solidFill>
                <a:srgbClr val="E2E7E8">
                  <a:alpha val="55000"/>
                </a:srgbClr>
              </a:solidFill>
              <a:ea typeface="+mn-lt"/>
              <a:cs typeface="+mn-lt"/>
            </a:endParaRPr>
          </a:p>
          <a:p>
            <a:pPr marL="899160" lvl="1" indent="-447675"/>
            <a:r>
              <a:rPr lang="en-US" dirty="0">
                <a:solidFill>
                  <a:srgbClr val="E2E7E8">
                    <a:alpha val="55000"/>
                  </a:srgbClr>
                </a:solidFill>
                <a:ea typeface="+mn-lt"/>
                <a:cs typeface="+mn-lt"/>
              </a:rPr>
              <a:t>There are 7 different scenarios that describe student movement &amp; their settings for </a:t>
            </a:r>
            <a:r>
              <a:rPr lang="en-US" dirty="0" err="1">
                <a:solidFill>
                  <a:srgbClr val="E2E7E8">
                    <a:alpha val="55000"/>
                  </a:srgbClr>
                </a:solidFill>
                <a:ea typeface="+mn-lt"/>
                <a:cs typeface="+mn-lt"/>
              </a:rPr>
              <a:t>MyEducation</a:t>
            </a:r>
            <a:r>
              <a:rPr lang="en-US" dirty="0">
                <a:solidFill>
                  <a:srgbClr val="E2E7E8">
                    <a:alpha val="55000"/>
                  </a:srgbClr>
                </a:solidFill>
                <a:ea typeface="+mn-lt"/>
                <a:cs typeface="+mn-lt"/>
              </a:rPr>
              <a:t> BC.</a:t>
            </a:r>
          </a:p>
          <a:p>
            <a:pPr marL="451485" lvl="1" indent="0">
              <a:buNone/>
            </a:pPr>
            <a:br>
              <a:rPr lang="en-US" dirty="0">
                <a:solidFill>
                  <a:srgbClr val="E2E7E8">
                    <a:alpha val="55000"/>
                  </a:srgbClr>
                </a:solidFill>
                <a:ea typeface="Source Sans Pro"/>
                <a:cs typeface="+mn-lt"/>
              </a:rPr>
            </a:br>
            <a:endParaRPr lang="en-US" dirty="0">
              <a:solidFill>
                <a:srgbClr val="E2E7E8">
                  <a:alpha val="55000"/>
                </a:srgbClr>
              </a:solidFill>
              <a:ea typeface="+mn-lt"/>
              <a:cs typeface="+mn-lt"/>
            </a:endParaRPr>
          </a:p>
        </p:txBody>
      </p:sp>
      <p:graphicFrame>
        <p:nvGraphicFramePr>
          <p:cNvPr id="4" name="Table 3">
            <a:extLst>
              <a:ext uri="{FF2B5EF4-FFF2-40B4-BE49-F238E27FC236}">
                <a16:creationId xmlns:a16="http://schemas.microsoft.com/office/drawing/2014/main" id="{1FBB1A83-2202-9D12-C420-F3AEBC47F370}"/>
              </a:ext>
            </a:extLst>
          </p:cNvPr>
          <p:cNvGraphicFramePr>
            <a:graphicFrameLocks noGrp="1"/>
          </p:cNvGraphicFramePr>
          <p:nvPr>
            <p:extLst>
              <p:ext uri="{D42A27DB-BD31-4B8C-83A1-F6EECF244321}">
                <p14:modId xmlns:p14="http://schemas.microsoft.com/office/powerpoint/2010/main" val="496617539"/>
              </p:ext>
            </p:extLst>
          </p:nvPr>
        </p:nvGraphicFramePr>
        <p:xfrm>
          <a:off x="447918" y="3163078"/>
          <a:ext cx="11293475" cy="1154207"/>
        </p:xfrm>
        <a:graphic>
          <a:graphicData uri="http://schemas.openxmlformats.org/drawingml/2006/table">
            <a:tbl>
              <a:tblPr>
                <a:tableStyleId>{5C22544A-7EE6-4342-B048-85BDC9FD1C3A}</a:tableStyleId>
              </a:tblPr>
              <a:tblGrid>
                <a:gridCol w="1111609">
                  <a:extLst>
                    <a:ext uri="{9D8B030D-6E8A-4147-A177-3AD203B41FA5}">
                      <a16:colId xmlns:a16="http://schemas.microsoft.com/office/drawing/2014/main" val="2771765388"/>
                    </a:ext>
                  </a:extLst>
                </a:gridCol>
                <a:gridCol w="1111609">
                  <a:extLst>
                    <a:ext uri="{9D8B030D-6E8A-4147-A177-3AD203B41FA5}">
                      <a16:colId xmlns:a16="http://schemas.microsoft.com/office/drawing/2014/main" val="622376454"/>
                    </a:ext>
                  </a:extLst>
                </a:gridCol>
                <a:gridCol w="1643763">
                  <a:extLst>
                    <a:ext uri="{9D8B030D-6E8A-4147-A177-3AD203B41FA5}">
                      <a16:colId xmlns:a16="http://schemas.microsoft.com/office/drawing/2014/main" val="4240653096"/>
                    </a:ext>
                  </a:extLst>
                </a:gridCol>
                <a:gridCol w="1300819">
                  <a:extLst>
                    <a:ext uri="{9D8B030D-6E8A-4147-A177-3AD203B41FA5}">
                      <a16:colId xmlns:a16="http://schemas.microsoft.com/office/drawing/2014/main" val="2074074983"/>
                    </a:ext>
                  </a:extLst>
                </a:gridCol>
                <a:gridCol w="913530">
                  <a:extLst>
                    <a:ext uri="{9D8B030D-6E8A-4147-A177-3AD203B41FA5}">
                      <a16:colId xmlns:a16="http://schemas.microsoft.com/office/drawing/2014/main" val="3888563769"/>
                    </a:ext>
                  </a:extLst>
                </a:gridCol>
                <a:gridCol w="949007">
                  <a:extLst>
                    <a:ext uri="{9D8B030D-6E8A-4147-A177-3AD203B41FA5}">
                      <a16:colId xmlns:a16="http://schemas.microsoft.com/office/drawing/2014/main" val="2646868766"/>
                    </a:ext>
                  </a:extLst>
                </a:gridCol>
                <a:gridCol w="842575">
                  <a:extLst>
                    <a:ext uri="{9D8B030D-6E8A-4147-A177-3AD203B41FA5}">
                      <a16:colId xmlns:a16="http://schemas.microsoft.com/office/drawing/2014/main" val="4075992193"/>
                    </a:ext>
                  </a:extLst>
                </a:gridCol>
                <a:gridCol w="839620">
                  <a:extLst>
                    <a:ext uri="{9D8B030D-6E8A-4147-A177-3AD203B41FA5}">
                      <a16:colId xmlns:a16="http://schemas.microsoft.com/office/drawing/2014/main" val="422255585"/>
                    </a:ext>
                  </a:extLst>
                </a:gridCol>
                <a:gridCol w="1019960">
                  <a:extLst>
                    <a:ext uri="{9D8B030D-6E8A-4147-A177-3AD203B41FA5}">
                      <a16:colId xmlns:a16="http://schemas.microsoft.com/office/drawing/2014/main" val="994843999"/>
                    </a:ext>
                  </a:extLst>
                </a:gridCol>
                <a:gridCol w="567630">
                  <a:extLst>
                    <a:ext uri="{9D8B030D-6E8A-4147-A177-3AD203B41FA5}">
                      <a16:colId xmlns:a16="http://schemas.microsoft.com/office/drawing/2014/main" val="2092601236"/>
                    </a:ext>
                  </a:extLst>
                </a:gridCol>
                <a:gridCol w="993353">
                  <a:extLst>
                    <a:ext uri="{9D8B030D-6E8A-4147-A177-3AD203B41FA5}">
                      <a16:colId xmlns:a16="http://schemas.microsoft.com/office/drawing/2014/main" val="1874440358"/>
                    </a:ext>
                  </a:extLst>
                </a:gridCol>
              </a:tblGrid>
              <a:tr h="237944">
                <a:tc rowSpan="2">
                  <a:txBody>
                    <a:bodyPr/>
                    <a:lstStyle/>
                    <a:p>
                      <a:pPr algn="ctr" fontAlgn="ctr"/>
                      <a:r>
                        <a:rPr lang="en-CA" sz="900" u="none" strike="noStrike">
                          <a:effectLst/>
                        </a:rPr>
                        <a:t>Grade 12 Student Movement</a:t>
                      </a:r>
                      <a:endParaRPr lang="en-CA" sz="900" b="1" i="0" u="none" strike="noStrike">
                        <a:solidFill>
                          <a:srgbClr val="000000"/>
                        </a:solidFill>
                        <a:effectLst/>
                        <a:latin typeface="Arial" panose="020B0604020202020204" pitchFamily="34" charset="0"/>
                      </a:endParaRPr>
                    </a:p>
                  </a:txBody>
                  <a:tcPr marL="8879" marR="8879" marT="8879" marB="0" anchor="ctr"/>
                </a:tc>
                <a:tc rowSpan="2">
                  <a:txBody>
                    <a:bodyPr/>
                    <a:lstStyle/>
                    <a:p>
                      <a:pPr algn="ctr" fontAlgn="ctr"/>
                      <a:r>
                        <a:rPr lang="en-CA" sz="900" u="none" strike="noStrike">
                          <a:effectLst/>
                        </a:rPr>
                        <a:t>Academic Track</a:t>
                      </a:r>
                      <a:endParaRPr lang="en-CA" sz="900" b="1" i="0" u="none" strike="noStrike">
                        <a:solidFill>
                          <a:srgbClr val="000000"/>
                        </a:solidFill>
                        <a:effectLst/>
                        <a:latin typeface="Arial" panose="020B0604020202020204" pitchFamily="34" charset="0"/>
                      </a:endParaRPr>
                    </a:p>
                  </a:txBody>
                  <a:tcPr marL="8879" marR="8879" marT="8879" marB="0" anchor="ctr"/>
                </a:tc>
                <a:tc rowSpan="2">
                  <a:txBody>
                    <a:bodyPr/>
                    <a:lstStyle/>
                    <a:p>
                      <a:pPr algn="ctr" fontAlgn="ctr"/>
                      <a:r>
                        <a:rPr lang="en-CA" sz="900" u="none" strike="noStrike" dirty="0" err="1">
                          <a:effectLst/>
                        </a:rPr>
                        <a:t>NextSkl</a:t>
                      </a:r>
                      <a:r>
                        <a:rPr lang="en-CA" sz="900" u="none" strike="noStrike" dirty="0">
                          <a:effectLst/>
                        </a:rPr>
                        <a:t>&gt;Name</a:t>
                      </a:r>
                      <a:endParaRPr lang="en-CA" sz="900" b="1" i="0" u="none" strike="noStrike" dirty="0">
                        <a:solidFill>
                          <a:srgbClr val="000000"/>
                        </a:solidFill>
                        <a:effectLst/>
                        <a:latin typeface="Arial" panose="020B0604020202020204" pitchFamily="34" charset="0"/>
                      </a:endParaRPr>
                    </a:p>
                  </a:txBody>
                  <a:tcPr marL="8879" marR="8879" marT="8879" marB="0" anchor="ctr"/>
                </a:tc>
                <a:tc rowSpan="2">
                  <a:txBody>
                    <a:bodyPr/>
                    <a:lstStyle/>
                    <a:p>
                      <a:pPr algn="ctr" fontAlgn="ctr"/>
                      <a:r>
                        <a:rPr lang="en-CA" sz="900" u="none" strike="noStrike">
                          <a:effectLst/>
                        </a:rPr>
                        <a:t>Pre-Transition Withdrawal Code (Reason)</a:t>
                      </a:r>
                      <a:endParaRPr lang="en-CA" sz="900" b="1" i="0" u="none" strike="noStrike">
                        <a:solidFill>
                          <a:srgbClr val="000000"/>
                        </a:solidFill>
                        <a:effectLst/>
                        <a:latin typeface="Arial" panose="020B0604020202020204" pitchFamily="34" charset="0"/>
                      </a:endParaRPr>
                    </a:p>
                  </a:txBody>
                  <a:tcPr marL="8879" marR="8879" marT="8879" marB="0" anchor="ctr"/>
                </a:tc>
                <a:tc rowSpan="2">
                  <a:txBody>
                    <a:bodyPr/>
                    <a:lstStyle/>
                    <a:p>
                      <a:pPr algn="ctr" fontAlgn="ctr"/>
                      <a:r>
                        <a:rPr lang="en-US" sz="900" u="none" strike="noStrike">
                          <a:effectLst/>
                        </a:rPr>
                        <a:t>Diploma Granted Date (Dip/SCCP Date)</a:t>
                      </a:r>
                      <a:endParaRPr lang="en-US" sz="900" b="1" i="0" u="none" strike="noStrike">
                        <a:solidFill>
                          <a:srgbClr val="000000"/>
                        </a:solidFill>
                        <a:effectLst/>
                        <a:latin typeface="Arial" panose="020B0604020202020204" pitchFamily="34" charset="0"/>
                      </a:endParaRPr>
                    </a:p>
                  </a:txBody>
                  <a:tcPr marL="8879" marR="8879" marT="8879" marB="0" anchor="ctr"/>
                </a:tc>
                <a:tc gridSpan="3">
                  <a:txBody>
                    <a:bodyPr/>
                    <a:lstStyle/>
                    <a:p>
                      <a:pPr algn="ctr" fontAlgn="ctr"/>
                      <a:r>
                        <a:rPr lang="en-US" sz="700" u="none" strike="noStrike">
                          <a:effectLst/>
                        </a:rPr>
                        <a:t>Only </a:t>
                      </a:r>
                      <a:r>
                        <a:rPr lang="en-US" sz="700" u="sng" strike="noStrike">
                          <a:effectLst/>
                        </a:rPr>
                        <a:t>one</a:t>
                      </a:r>
                      <a:r>
                        <a:rPr lang="en-US" sz="700" u="none" strike="noStrike">
                          <a:effectLst/>
                        </a:rPr>
                        <a:t> of these settings may be used </a:t>
                      </a:r>
                      <a:endParaRPr lang="en-US" sz="700" b="1" i="0" u="none" strike="noStrike">
                        <a:solidFill>
                          <a:srgbClr val="000000"/>
                        </a:solidFill>
                        <a:effectLst/>
                        <a:latin typeface="Arial" panose="020B0604020202020204" pitchFamily="34" charset="0"/>
                      </a:endParaRPr>
                    </a:p>
                  </a:txBody>
                  <a:tcPr marL="8879" marR="8879" marT="8879" marB="0" anchor="ctr"/>
                </a:tc>
                <a:tc hMerge="1">
                  <a:txBody>
                    <a:bodyPr/>
                    <a:lstStyle/>
                    <a:p>
                      <a:endParaRPr lang="en-CA"/>
                    </a:p>
                  </a:txBody>
                  <a:tcPr/>
                </a:tc>
                <a:tc hMerge="1">
                  <a:txBody>
                    <a:bodyPr/>
                    <a:lstStyle/>
                    <a:p>
                      <a:endParaRPr lang="en-CA"/>
                    </a:p>
                  </a:txBody>
                  <a:tcPr/>
                </a:tc>
                <a:tc rowSpan="2">
                  <a:txBody>
                    <a:bodyPr/>
                    <a:lstStyle/>
                    <a:p>
                      <a:pPr algn="ctr" fontAlgn="ctr"/>
                      <a:r>
                        <a:rPr lang="en-CA" sz="700" u="none" strike="noStrike">
                          <a:effectLst/>
                        </a:rPr>
                        <a:t>Grade sub level</a:t>
                      </a:r>
                      <a:endParaRPr lang="en-CA" sz="700" b="1" i="0" u="none" strike="noStrike">
                        <a:solidFill>
                          <a:srgbClr val="000000"/>
                        </a:solidFill>
                        <a:effectLst/>
                        <a:latin typeface="Arial" panose="020B0604020202020204" pitchFamily="34" charset="0"/>
                      </a:endParaRPr>
                    </a:p>
                  </a:txBody>
                  <a:tcPr marL="8879" marR="8879" marT="8879" marB="0" anchor="ctr"/>
                </a:tc>
                <a:tc rowSpan="2">
                  <a:txBody>
                    <a:bodyPr/>
                    <a:lstStyle/>
                    <a:p>
                      <a:pPr algn="ctr" fontAlgn="ctr"/>
                      <a:r>
                        <a:rPr lang="en-CA" sz="900" u="none" strike="noStrike">
                          <a:effectLst/>
                        </a:rPr>
                        <a:t>Check Program of Study</a:t>
                      </a:r>
                      <a:endParaRPr lang="en-CA" sz="900" b="1" i="0" u="none" strike="noStrike">
                        <a:solidFill>
                          <a:srgbClr val="000000"/>
                        </a:solidFill>
                        <a:effectLst/>
                        <a:latin typeface="Arial" panose="020B0604020202020204" pitchFamily="34" charset="0"/>
                      </a:endParaRPr>
                    </a:p>
                  </a:txBody>
                  <a:tcPr marL="8879" marR="8879" marT="8879" marB="0" anchor="ctr"/>
                </a:tc>
                <a:tc rowSpan="2">
                  <a:txBody>
                    <a:bodyPr/>
                    <a:lstStyle/>
                    <a:p>
                      <a:pPr algn="ctr" fontAlgn="b"/>
                      <a:r>
                        <a:rPr lang="en-CA" sz="800" u="none" strike="noStrike">
                          <a:effectLst/>
                        </a:rPr>
                        <a:t>Check for Inclusion for Grad Program Change</a:t>
                      </a:r>
                      <a:endParaRPr lang="en-CA" sz="800" b="1" i="0" u="none" strike="noStrike">
                        <a:solidFill>
                          <a:srgbClr val="000000"/>
                        </a:solidFill>
                        <a:effectLst/>
                        <a:latin typeface="Arial" panose="020B0604020202020204" pitchFamily="34" charset="0"/>
                      </a:endParaRPr>
                    </a:p>
                  </a:txBody>
                  <a:tcPr marL="8879" marR="8879" marT="8879" marB="0" anchor="b"/>
                </a:tc>
                <a:extLst>
                  <a:ext uri="{0D108BD9-81ED-4DB2-BD59-A6C34878D82A}">
                    <a16:rowId xmlns:a16="http://schemas.microsoft.com/office/drawing/2014/main" val="1936309046"/>
                  </a:ext>
                </a:extLst>
              </a:tr>
              <a:tr h="339159">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fontAlgn="ctr"/>
                      <a:r>
                        <a:rPr lang="en-CA" sz="700" u="none" strike="noStrike">
                          <a:effectLst/>
                        </a:rPr>
                        <a:t>Retain in Same Grade</a:t>
                      </a:r>
                      <a:endParaRPr lang="en-CA" sz="700" b="1" i="0" u="none" strike="noStrike">
                        <a:solidFill>
                          <a:srgbClr val="000000"/>
                        </a:solidFill>
                        <a:effectLst/>
                        <a:latin typeface="Arial" panose="020B0604020202020204" pitchFamily="34" charset="0"/>
                      </a:endParaRPr>
                    </a:p>
                  </a:txBody>
                  <a:tcPr marL="8879" marR="8879" marT="8879" marB="0" anchor="ctr"/>
                </a:tc>
                <a:tc>
                  <a:txBody>
                    <a:bodyPr/>
                    <a:lstStyle/>
                    <a:p>
                      <a:pPr algn="ctr" fontAlgn="ctr"/>
                      <a:r>
                        <a:rPr lang="en-CA" sz="700" u="none" strike="noStrike">
                          <a:effectLst/>
                        </a:rPr>
                        <a:t>Withdraw at EOY</a:t>
                      </a:r>
                      <a:endParaRPr lang="en-CA" sz="700" b="1" i="0" u="none" strike="noStrike">
                        <a:solidFill>
                          <a:srgbClr val="000000"/>
                        </a:solidFill>
                        <a:effectLst/>
                        <a:latin typeface="Arial" panose="020B0604020202020204" pitchFamily="34" charset="0"/>
                      </a:endParaRPr>
                    </a:p>
                  </a:txBody>
                  <a:tcPr marL="8879" marR="8879" marT="8879" marB="0" anchor="ctr"/>
                </a:tc>
                <a:tc>
                  <a:txBody>
                    <a:bodyPr/>
                    <a:lstStyle/>
                    <a:p>
                      <a:pPr algn="ctr" fontAlgn="ctr"/>
                      <a:r>
                        <a:rPr lang="en-CA" sz="700" u="none" strike="noStrike">
                          <a:effectLst/>
                        </a:rPr>
                        <a:t>To be Graduated</a:t>
                      </a:r>
                      <a:endParaRPr lang="en-CA" sz="700" b="1" i="0" u="none" strike="noStrike">
                        <a:solidFill>
                          <a:srgbClr val="000000"/>
                        </a:solidFill>
                        <a:effectLst/>
                        <a:latin typeface="Arial" panose="020B0604020202020204" pitchFamily="34" charset="0"/>
                      </a:endParaRPr>
                    </a:p>
                  </a:txBody>
                  <a:tcPr marL="8879" marR="8879" marT="8879" marB="0" anchor="ct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627602486"/>
                  </a:ext>
                </a:extLst>
              </a:tr>
              <a:tr h="577104">
                <a:tc>
                  <a:txBody>
                    <a:bodyPr/>
                    <a:lstStyle/>
                    <a:p>
                      <a:pPr algn="l" fontAlgn="ctr"/>
                      <a:r>
                        <a:rPr lang="en-US" sz="800" u="none" strike="noStrike">
                          <a:effectLst/>
                        </a:rPr>
                        <a:t>Grade 12 student who is graduating.</a:t>
                      </a:r>
                      <a:endParaRPr lang="en-US" sz="800" b="0" i="0" u="none" strike="noStrike">
                        <a:solidFill>
                          <a:srgbClr val="000000"/>
                        </a:solidFill>
                        <a:effectLst/>
                        <a:latin typeface="Arial" panose="020B0604020202020204" pitchFamily="34" charset="0"/>
                      </a:endParaRPr>
                    </a:p>
                  </a:txBody>
                  <a:tcPr marL="8879" marR="8879" marT="8879" marB="0" anchor="ctr"/>
                </a:tc>
                <a:tc>
                  <a:txBody>
                    <a:bodyPr/>
                    <a:lstStyle/>
                    <a:p>
                      <a:pPr algn="l" fontAlgn="ctr"/>
                      <a:r>
                        <a:rPr lang="en-CA" sz="800" u="none" strike="noStrike">
                          <a:effectLst/>
                        </a:rPr>
                        <a:t>Standard or FI-Standard or IB-Standard</a:t>
                      </a:r>
                      <a:endParaRPr lang="en-CA" sz="800" b="0" i="0" u="none" strike="noStrike">
                        <a:solidFill>
                          <a:srgbClr val="000000"/>
                        </a:solidFill>
                        <a:effectLst/>
                        <a:latin typeface="Arial" panose="020B0604020202020204" pitchFamily="34" charset="0"/>
                      </a:endParaRPr>
                    </a:p>
                  </a:txBody>
                  <a:tcPr marL="8879" marR="8879" marT="8879" marB="0" anchor="ctr"/>
                </a:tc>
                <a:tc>
                  <a:txBody>
                    <a:bodyPr/>
                    <a:lstStyle/>
                    <a:p>
                      <a:pPr algn="ctr" fontAlgn="ctr"/>
                      <a:r>
                        <a:rPr lang="en-CA" sz="800" u="none" strike="noStrike" dirty="0">
                          <a:effectLst/>
                        </a:rPr>
                        <a:t>BLANK</a:t>
                      </a:r>
                      <a:endParaRPr lang="en-CA" sz="800" b="0" i="0" u="none" strike="noStrike" dirty="0">
                        <a:solidFill>
                          <a:srgbClr val="000000"/>
                        </a:solidFill>
                        <a:effectLst/>
                        <a:latin typeface="Arial" panose="020B0604020202020204" pitchFamily="34" charset="0"/>
                      </a:endParaRPr>
                    </a:p>
                  </a:txBody>
                  <a:tcPr marL="8879" marR="8879" marT="8879" marB="0" anchor="ctr"/>
                </a:tc>
                <a:tc>
                  <a:txBody>
                    <a:bodyPr/>
                    <a:lstStyle/>
                    <a:p>
                      <a:pPr algn="ctr" fontAlgn="ctr"/>
                      <a:r>
                        <a:rPr lang="en-US" sz="800" u="none" strike="noStrike">
                          <a:effectLst/>
                        </a:rPr>
                        <a:t>Graduated - Dogwood (2018 Program / Adult Grad) &amp; Completion - Evergreen (SCCP)</a:t>
                      </a:r>
                      <a:endParaRPr lang="en-US" sz="800" b="0" i="0" u="none" strike="noStrike">
                        <a:solidFill>
                          <a:srgbClr val="000000"/>
                        </a:solidFill>
                        <a:effectLst/>
                        <a:latin typeface="Arial" panose="020B0604020202020204" pitchFamily="34" charset="0"/>
                      </a:endParaRPr>
                    </a:p>
                  </a:txBody>
                  <a:tcPr marL="8879" marR="8879" marT="8879" marB="0" anchor="ctr"/>
                </a:tc>
                <a:tc>
                  <a:txBody>
                    <a:bodyPr/>
                    <a:lstStyle/>
                    <a:p>
                      <a:pPr algn="ctr" fontAlgn="ctr"/>
                      <a:r>
                        <a:rPr lang="en-US" sz="800" u="none" strike="noStrike">
                          <a:effectLst/>
                        </a:rPr>
                        <a:t>30/06/2023 (for Adult Grad date requirements were met)</a:t>
                      </a:r>
                      <a:endParaRPr lang="en-US" sz="800" b="0" i="0" u="none" strike="noStrike">
                        <a:solidFill>
                          <a:srgbClr val="000000"/>
                        </a:solidFill>
                        <a:effectLst/>
                        <a:latin typeface="Arial" panose="020B0604020202020204" pitchFamily="34" charset="0"/>
                      </a:endParaRPr>
                    </a:p>
                  </a:txBody>
                  <a:tcPr marL="8879" marR="8879" marT="8879" marB="0" anchor="ctr"/>
                </a:tc>
                <a:tc>
                  <a:txBody>
                    <a:bodyPr/>
                    <a:lstStyle/>
                    <a:p>
                      <a:pPr algn="ctr" fontAlgn="ctr"/>
                      <a:r>
                        <a:rPr lang="en-CA" sz="1100" u="none" strike="noStrike">
                          <a:effectLst/>
                        </a:rPr>
                        <a:t>X</a:t>
                      </a:r>
                      <a:endParaRPr lang="en-CA" sz="1100" b="0" i="0" u="none" strike="noStrike">
                        <a:solidFill>
                          <a:srgbClr val="000000"/>
                        </a:solidFill>
                        <a:effectLst/>
                        <a:latin typeface="Arial" panose="020B0604020202020204" pitchFamily="34" charset="0"/>
                      </a:endParaRPr>
                    </a:p>
                  </a:txBody>
                  <a:tcPr marL="8879" marR="8879" marT="8879" marB="0" anchor="ctr"/>
                </a:tc>
                <a:tc>
                  <a:txBody>
                    <a:bodyPr/>
                    <a:lstStyle/>
                    <a:p>
                      <a:pPr algn="ctr" fontAlgn="ctr"/>
                      <a:r>
                        <a:rPr lang="en-CA" sz="1100" u="none" strike="noStrike">
                          <a:effectLst/>
                        </a:rPr>
                        <a:t>X</a:t>
                      </a:r>
                      <a:endParaRPr lang="en-CA" sz="1100" b="0" i="0" u="none" strike="noStrike">
                        <a:solidFill>
                          <a:srgbClr val="000000"/>
                        </a:solidFill>
                        <a:effectLst/>
                        <a:latin typeface="Arial" panose="020B0604020202020204" pitchFamily="34" charset="0"/>
                      </a:endParaRPr>
                    </a:p>
                  </a:txBody>
                  <a:tcPr marL="8879" marR="8879" marT="8879" marB="0" anchor="ctr"/>
                </a:tc>
                <a:tc>
                  <a:txBody>
                    <a:bodyPr/>
                    <a:lstStyle/>
                    <a:p>
                      <a:pPr algn="ctr" fontAlgn="ctr"/>
                      <a:r>
                        <a:rPr lang="en-CA" sz="1300" u="none" strike="noStrike">
                          <a:effectLst/>
                        </a:rPr>
                        <a:t>√</a:t>
                      </a:r>
                      <a:endParaRPr lang="en-CA" sz="1300" b="0" i="0" u="none" strike="noStrike">
                        <a:solidFill>
                          <a:srgbClr val="000000"/>
                        </a:solidFill>
                        <a:effectLst/>
                        <a:latin typeface="Arial" panose="020B0604020202020204" pitchFamily="34" charset="0"/>
                      </a:endParaRPr>
                    </a:p>
                  </a:txBody>
                  <a:tcPr marL="8879" marR="8879" marT="8879" marB="0" anchor="ctr"/>
                </a:tc>
                <a:tc>
                  <a:txBody>
                    <a:bodyPr/>
                    <a:lstStyle/>
                    <a:p>
                      <a:pPr algn="l" fontAlgn="ctr"/>
                      <a:r>
                        <a:rPr lang="da-DK" sz="900" u="none" strike="noStrike">
                          <a:effectLst/>
                        </a:rPr>
                        <a:t>2018=BLANK, Adult Grad = AD, SCCP=BLANK</a:t>
                      </a:r>
                      <a:endParaRPr lang="da-DK" sz="900" b="0" i="0" u="none" strike="noStrike">
                        <a:solidFill>
                          <a:srgbClr val="000000"/>
                        </a:solidFill>
                        <a:effectLst/>
                        <a:latin typeface="Calibri" panose="020F0502020204030204" pitchFamily="34" charset="0"/>
                      </a:endParaRPr>
                    </a:p>
                  </a:txBody>
                  <a:tcPr marL="8879" marR="8879" marT="8879" marB="0" anchor="ctr"/>
                </a:tc>
                <a:tc>
                  <a:txBody>
                    <a:bodyPr/>
                    <a:lstStyle/>
                    <a:p>
                      <a:pPr algn="ctr" fontAlgn="ctr"/>
                      <a:r>
                        <a:rPr lang="en-CA" sz="1100" u="none" strike="noStrike">
                          <a:effectLst/>
                        </a:rPr>
                        <a:t>√</a:t>
                      </a:r>
                      <a:endParaRPr lang="en-CA" sz="1100" b="0" i="0" u="none" strike="noStrike">
                        <a:solidFill>
                          <a:srgbClr val="000000"/>
                        </a:solidFill>
                        <a:effectLst/>
                        <a:latin typeface="Arial" panose="020B0604020202020204" pitchFamily="34" charset="0"/>
                      </a:endParaRPr>
                    </a:p>
                  </a:txBody>
                  <a:tcPr marL="8879" marR="8879" marT="8879" marB="0" anchor="ctr"/>
                </a:tc>
                <a:tc>
                  <a:txBody>
                    <a:bodyPr/>
                    <a:lstStyle/>
                    <a:p>
                      <a:pPr algn="l" fontAlgn="b"/>
                      <a:r>
                        <a:rPr lang="es-ES" sz="1000" u="none" strike="noStrike" dirty="0" err="1">
                          <a:effectLst/>
                        </a:rPr>
                        <a:t>Adult</a:t>
                      </a:r>
                      <a:r>
                        <a:rPr lang="es-ES" sz="1000" u="none" strike="noStrike" dirty="0">
                          <a:effectLst/>
                        </a:rPr>
                        <a:t> </a:t>
                      </a:r>
                      <a:r>
                        <a:rPr lang="es-ES" sz="1000" u="none" strike="noStrike" dirty="0" err="1">
                          <a:effectLst/>
                        </a:rPr>
                        <a:t>Grad</a:t>
                      </a:r>
                      <a:r>
                        <a:rPr lang="es-ES" sz="1000" u="none" strike="noStrike" dirty="0">
                          <a:effectLst/>
                        </a:rPr>
                        <a:t> = Y, SCCP = Y</a:t>
                      </a:r>
                      <a:endParaRPr lang="es-ES" sz="1000" b="0" i="0" u="none" strike="noStrike" dirty="0">
                        <a:solidFill>
                          <a:srgbClr val="000000"/>
                        </a:solidFill>
                        <a:effectLst/>
                        <a:latin typeface="Calibri" panose="020F0502020204030204" pitchFamily="34" charset="0"/>
                      </a:endParaRPr>
                    </a:p>
                  </a:txBody>
                  <a:tcPr marL="8879" marR="8879" marT="8879" marB="0" anchor="b"/>
                </a:tc>
                <a:extLst>
                  <a:ext uri="{0D108BD9-81ED-4DB2-BD59-A6C34878D82A}">
                    <a16:rowId xmlns:a16="http://schemas.microsoft.com/office/drawing/2014/main" val="33531066"/>
                  </a:ext>
                </a:extLst>
              </a:tr>
            </a:tbl>
          </a:graphicData>
        </a:graphic>
      </p:graphicFrame>
    </p:spTree>
    <p:extLst>
      <p:ext uri="{BB962C8B-B14F-4D97-AF65-F5344CB8AC3E}">
        <p14:creationId xmlns:p14="http://schemas.microsoft.com/office/powerpoint/2010/main" val="84140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BF01-AD2F-40D8-BAED-76F6ECC3709C}"/>
              </a:ext>
            </a:extLst>
          </p:cNvPr>
          <p:cNvSpPr>
            <a:spLocks noGrp="1"/>
          </p:cNvSpPr>
          <p:nvPr>
            <p:ph type="title"/>
          </p:nvPr>
        </p:nvSpPr>
        <p:spPr/>
        <p:txBody>
          <a:bodyPr/>
          <a:lstStyle/>
          <a:p>
            <a:r>
              <a:rPr lang="en-US" dirty="0">
                <a:ea typeface="Source Sans Pro Light"/>
              </a:rPr>
              <a:t>Active-no-primary – for Gr 12 ONLY</a:t>
            </a:r>
            <a:endParaRPr lang="en-US" dirty="0"/>
          </a:p>
        </p:txBody>
      </p:sp>
      <p:sp>
        <p:nvSpPr>
          <p:cNvPr id="3" name="Content Placeholder 2">
            <a:extLst>
              <a:ext uri="{FF2B5EF4-FFF2-40B4-BE49-F238E27FC236}">
                <a16:creationId xmlns:a16="http://schemas.microsoft.com/office/drawing/2014/main" id="{C5BDC306-B92B-43CF-96A8-C7289BD280BD}"/>
              </a:ext>
            </a:extLst>
          </p:cNvPr>
          <p:cNvSpPr>
            <a:spLocks noGrp="1"/>
          </p:cNvSpPr>
          <p:nvPr>
            <p:ph idx="1"/>
          </p:nvPr>
        </p:nvSpPr>
        <p:spPr>
          <a:xfrm>
            <a:off x="375485" y="1290700"/>
            <a:ext cx="11293200" cy="3783013"/>
          </a:xfrm>
        </p:spPr>
        <p:txBody>
          <a:bodyPr vert="horz" wrap="square" lIns="0" tIns="0" rIns="91440" bIns="0" rtlCol="0" anchor="t">
            <a:normAutofit fontScale="92500" lnSpcReduction="20000"/>
          </a:bodyPr>
          <a:lstStyle/>
          <a:p>
            <a:pPr marL="449580" indent="-447675"/>
            <a:r>
              <a:rPr lang="en-US" dirty="0">
                <a:solidFill>
                  <a:srgbClr val="E2E7E8"/>
                </a:solidFill>
                <a:ea typeface="Source Sans Pro"/>
              </a:rPr>
              <a:t>When a student is cross enrolled to another school (DL/CE) and the student has not completed the course</a:t>
            </a:r>
          </a:p>
          <a:p>
            <a:pPr marL="449580" indent="-447675"/>
            <a:r>
              <a:rPr lang="en-US" dirty="0">
                <a:solidFill>
                  <a:srgbClr val="E2E7E8"/>
                </a:solidFill>
                <a:ea typeface="Source Sans Pro"/>
              </a:rPr>
              <a:t>The software cannot withdraw (graduate) the student – the software "marks" this student as "still active" but without a primary (home school) </a:t>
            </a:r>
          </a:p>
          <a:p>
            <a:pPr marL="899160" lvl="1" indent="-447675"/>
            <a:r>
              <a:rPr lang="en-US" dirty="0">
                <a:solidFill>
                  <a:srgbClr val="E2E7E8"/>
                </a:solidFill>
                <a:ea typeface="Source Sans Pro"/>
              </a:rPr>
              <a:t>See scenario 3 on page 2.</a:t>
            </a:r>
          </a:p>
          <a:p>
            <a:pPr marL="449580" indent="-447675"/>
            <a:r>
              <a:rPr lang="en-US" dirty="0">
                <a:solidFill>
                  <a:srgbClr val="E2E7E8"/>
                </a:solidFill>
                <a:ea typeface="Source Sans Pro"/>
              </a:rPr>
              <a:t>Students can have the status of 'active no primary' for one (1) calendar year.  If the student has not completed the course by June 2023, the home school can request the DL/CE (secondary) school become the primary school</a:t>
            </a:r>
          </a:p>
          <a:p>
            <a:pPr marL="449580" indent="-447675"/>
            <a:r>
              <a:rPr lang="en-US" dirty="0">
                <a:solidFill>
                  <a:srgbClr val="E2E7E8"/>
                </a:solidFill>
                <a:ea typeface="Source Sans Pro"/>
              </a:rPr>
              <a:t>If you have any students who have been 'active no primary' for the current school year – review – student needs to either finish before the end of June or the other school needs to pick them up – do not let them go through EOYR as Active no-Primary (11 students total in the district May 2023)</a:t>
            </a:r>
            <a:endParaRPr lang="en-US" dirty="0">
              <a:solidFill>
                <a:srgbClr val="E2E7E8">
                  <a:alpha val="55000"/>
                </a:srgbClr>
              </a:solidFill>
              <a:ea typeface="Source Sans Pro"/>
            </a:endParaRPr>
          </a:p>
          <a:p>
            <a:pPr marL="449580" indent="-447675"/>
            <a:r>
              <a:rPr lang="en-US" dirty="0">
                <a:solidFill>
                  <a:srgbClr val="E2E7E8"/>
                </a:solidFill>
                <a:ea typeface="Source Sans Pro"/>
              </a:rPr>
              <a:t>SD73 Source Document:</a:t>
            </a:r>
          </a:p>
          <a:p>
            <a:pPr marL="449580" indent="-447675"/>
            <a:endParaRPr lang="en-US" dirty="0">
              <a:solidFill>
                <a:srgbClr val="E2E7E8">
                  <a:alpha val="55000"/>
                </a:srgbClr>
              </a:solidFill>
              <a:ea typeface="Source Sans Pro"/>
            </a:endParaRPr>
          </a:p>
        </p:txBody>
      </p:sp>
      <p:pic>
        <p:nvPicPr>
          <p:cNvPr id="5" name="Picture 4">
            <a:extLst>
              <a:ext uri="{FF2B5EF4-FFF2-40B4-BE49-F238E27FC236}">
                <a16:creationId xmlns:a16="http://schemas.microsoft.com/office/drawing/2014/main" id="{400DC481-11E3-8964-2221-9F3E88F3168B}"/>
              </a:ext>
            </a:extLst>
          </p:cNvPr>
          <p:cNvPicPr>
            <a:picLocks noChangeAspect="1"/>
          </p:cNvPicPr>
          <p:nvPr/>
        </p:nvPicPr>
        <p:blipFill>
          <a:blip r:embed="rId2"/>
          <a:stretch>
            <a:fillRect/>
          </a:stretch>
        </p:blipFill>
        <p:spPr>
          <a:xfrm>
            <a:off x="6367955" y="4369296"/>
            <a:ext cx="4413963" cy="2099904"/>
          </a:xfrm>
          <a:prstGeom prst="rect">
            <a:avLst/>
          </a:prstGeom>
        </p:spPr>
      </p:pic>
    </p:spTree>
    <p:extLst>
      <p:ext uri="{BB962C8B-B14F-4D97-AF65-F5344CB8AC3E}">
        <p14:creationId xmlns:p14="http://schemas.microsoft.com/office/powerpoint/2010/main" val="34847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1315-6DD5-4793-8B46-EA6D603DD846}"/>
              </a:ext>
            </a:extLst>
          </p:cNvPr>
          <p:cNvSpPr>
            <a:spLocks noGrp="1"/>
          </p:cNvSpPr>
          <p:nvPr>
            <p:ph type="title"/>
          </p:nvPr>
        </p:nvSpPr>
        <p:spPr/>
        <p:txBody>
          <a:bodyPr/>
          <a:lstStyle/>
          <a:p>
            <a:r>
              <a:rPr lang="en-US">
                <a:ea typeface="Source Sans Pro Light"/>
              </a:rPr>
              <a:t>Other Tasks</a:t>
            </a:r>
          </a:p>
        </p:txBody>
      </p:sp>
      <p:sp>
        <p:nvSpPr>
          <p:cNvPr id="3" name="Content Placeholder 2">
            <a:extLst>
              <a:ext uri="{FF2B5EF4-FFF2-40B4-BE49-F238E27FC236}">
                <a16:creationId xmlns:a16="http://schemas.microsoft.com/office/drawing/2014/main" id="{5576DDBF-FA4F-42DA-BE0F-6CA30F8970E5}"/>
              </a:ext>
            </a:extLst>
          </p:cNvPr>
          <p:cNvSpPr>
            <a:spLocks noGrp="1"/>
          </p:cNvSpPr>
          <p:nvPr>
            <p:ph idx="1"/>
          </p:nvPr>
        </p:nvSpPr>
        <p:spPr/>
        <p:txBody>
          <a:bodyPr vert="horz" wrap="square" lIns="0" tIns="0" rIns="91440" bIns="0" rtlCol="0" anchor="t">
            <a:normAutofit fontScale="85000" lnSpcReduction="20000"/>
          </a:bodyPr>
          <a:lstStyle/>
          <a:p>
            <a:pPr marL="449580" indent="-447675"/>
            <a:r>
              <a:rPr lang="en-US" dirty="0">
                <a:solidFill>
                  <a:srgbClr val="E2E7E8"/>
                </a:solidFill>
                <a:ea typeface="Source Sans Pro"/>
              </a:rPr>
              <a:t>PSRs (review Enrolment/Withdraw dates – must be one day apart, exit &amp; entry grades)</a:t>
            </a:r>
            <a:endParaRPr lang="en-US" dirty="0">
              <a:solidFill>
                <a:srgbClr val="E2E7E8">
                  <a:alpha val="55000"/>
                </a:srgbClr>
              </a:solidFill>
              <a:ea typeface="Source Sans Pro"/>
            </a:endParaRPr>
          </a:p>
          <a:p>
            <a:pPr marL="449580" indent="-447675"/>
            <a:r>
              <a:rPr lang="en-US" dirty="0">
                <a:solidFill>
                  <a:srgbClr val="E2E7E8"/>
                </a:solidFill>
                <a:ea typeface="Source Sans Pro"/>
              </a:rPr>
              <a:t>School Programs – end dated – Siobhan &amp; Brad have fixed out of District Programs</a:t>
            </a:r>
            <a:endParaRPr lang="en-US" dirty="0">
              <a:solidFill>
                <a:srgbClr val="E2E7E8">
                  <a:alpha val="55000"/>
                </a:srgbClr>
              </a:solidFill>
              <a:ea typeface="Source Sans Pro"/>
            </a:endParaRPr>
          </a:p>
          <a:p>
            <a:pPr marL="449580" indent="-447675"/>
            <a:r>
              <a:rPr lang="en-US" dirty="0">
                <a:solidFill>
                  <a:srgbClr val="E2E7E8"/>
                </a:solidFill>
                <a:ea typeface="Source Sans Pro"/>
              </a:rPr>
              <a:t>Review transcripts – credits/ final marks / completion dates –we can help you by providing a list.</a:t>
            </a:r>
            <a:endParaRPr lang="en-US" dirty="0">
              <a:solidFill>
                <a:srgbClr val="E2E7E8">
                  <a:alpha val="55000"/>
                </a:srgbClr>
              </a:solidFill>
              <a:ea typeface="Source Sans Pro"/>
            </a:endParaRPr>
          </a:p>
          <a:p>
            <a:pPr marL="449580" indent="-447675"/>
            <a:r>
              <a:rPr lang="en-US" dirty="0">
                <a:solidFill>
                  <a:srgbClr val="E2E7E8"/>
                </a:solidFill>
                <a:ea typeface="Source Sans Pro"/>
              </a:rPr>
              <a:t>Graduation Assessment(s) - students have completed their 3 graduation assessments?  Register student(s) for missing assessments for June Session</a:t>
            </a:r>
          </a:p>
          <a:p>
            <a:pPr marL="449580" indent="-447675"/>
            <a:endParaRPr lang="en-US" dirty="0">
              <a:solidFill>
                <a:srgbClr val="E2E7E8"/>
              </a:solidFill>
              <a:ea typeface="Source Sans Pro"/>
            </a:endParaRPr>
          </a:p>
          <a:p>
            <a:pPr marL="449580" indent="-447675"/>
            <a:r>
              <a:rPr lang="en-US" dirty="0">
                <a:solidFill>
                  <a:srgbClr val="E2E7E8"/>
                </a:solidFill>
                <a:ea typeface="Source Sans Pro"/>
              </a:rPr>
              <a:t>Submit TRAX  (all 3 files) – We suggest weekly in May/June</a:t>
            </a:r>
            <a:endParaRPr lang="en-US" dirty="0">
              <a:solidFill>
                <a:srgbClr val="E2E7E8">
                  <a:alpha val="55000"/>
                </a:srgbClr>
              </a:solidFill>
              <a:ea typeface="Source Sans Pro"/>
            </a:endParaRPr>
          </a:p>
          <a:p>
            <a:pPr marL="899795" lvl="1" indent="-447675"/>
            <a:r>
              <a:rPr lang="en-US" dirty="0">
                <a:solidFill>
                  <a:srgbClr val="E2E7E8"/>
                </a:solidFill>
                <a:ea typeface="Source Sans Pro"/>
              </a:rPr>
              <a:t>Review non-grad lists</a:t>
            </a:r>
            <a:endParaRPr lang="en-US" dirty="0">
              <a:solidFill>
                <a:srgbClr val="E2E7E8">
                  <a:alpha val="55000"/>
                </a:srgbClr>
              </a:solidFill>
              <a:ea typeface="Source Sans Pro"/>
            </a:endParaRPr>
          </a:p>
          <a:p>
            <a:pPr marL="899795" lvl="1" indent="-447675"/>
            <a:r>
              <a:rPr lang="en-US" dirty="0">
                <a:solidFill>
                  <a:srgbClr val="E2E7E8"/>
                </a:solidFill>
                <a:ea typeface="Source Sans Pro"/>
              </a:rPr>
              <a:t>Fix TRAX errors</a:t>
            </a:r>
            <a:endParaRPr lang="en-US" dirty="0">
              <a:solidFill>
                <a:srgbClr val="E2E7E8">
                  <a:alpha val="55000"/>
                </a:srgbClr>
              </a:solidFill>
              <a:ea typeface="Source Sans Pro"/>
            </a:endParaRPr>
          </a:p>
          <a:p>
            <a:pPr marL="899795" lvl="1" indent="-447675"/>
            <a:r>
              <a:rPr lang="en-US" b="1" dirty="0">
                <a:solidFill>
                  <a:srgbClr val="E2E7E8"/>
                </a:solidFill>
                <a:ea typeface="Source Sans Pro"/>
              </a:rPr>
              <a:t>Note: there is no more "course mark change form"</a:t>
            </a:r>
            <a:endParaRPr lang="en-US" b="1" dirty="0">
              <a:solidFill>
                <a:srgbClr val="E2E7E8">
                  <a:alpha val="55000"/>
                </a:srgbClr>
              </a:solidFill>
              <a:ea typeface="Source Sans Pro"/>
            </a:endParaRPr>
          </a:p>
          <a:p>
            <a:pPr marL="899795" lvl="1" indent="-447675"/>
            <a:endParaRPr lang="en-US" dirty="0">
              <a:solidFill>
                <a:srgbClr val="E2E7E8">
                  <a:alpha val="55000"/>
                </a:srgbClr>
              </a:solidFill>
              <a:ea typeface="Source Sans Pro"/>
            </a:endParaRPr>
          </a:p>
          <a:p>
            <a:pPr marL="1905" indent="0">
              <a:buNone/>
            </a:pPr>
            <a:endParaRPr lang="en-US" dirty="0">
              <a:solidFill>
                <a:srgbClr val="E2E7E8">
                  <a:alpha val="55000"/>
                </a:srgbClr>
              </a:solidFill>
              <a:ea typeface="Source Sans Pro"/>
            </a:endParaRPr>
          </a:p>
          <a:p>
            <a:pPr marL="449580" indent="-447675"/>
            <a:endParaRPr lang="en-US" dirty="0">
              <a:solidFill>
                <a:srgbClr val="E2E7E8">
                  <a:alpha val="55000"/>
                </a:srgbClr>
              </a:solidFill>
              <a:ea typeface="Source Sans Pro"/>
            </a:endParaRPr>
          </a:p>
          <a:p>
            <a:pPr marL="449580" indent="-447675"/>
            <a:endParaRPr lang="en-US" dirty="0">
              <a:solidFill>
                <a:srgbClr val="E2E7E8">
                  <a:alpha val="55000"/>
                </a:srgbClr>
              </a:solidFill>
              <a:ea typeface="Source Sans Pro"/>
            </a:endParaRPr>
          </a:p>
        </p:txBody>
      </p:sp>
    </p:spTree>
    <p:extLst>
      <p:ext uri="{BB962C8B-B14F-4D97-AF65-F5344CB8AC3E}">
        <p14:creationId xmlns:p14="http://schemas.microsoft.com/office/powerpoint/2010/main" val="156821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89A5-7F5E-42C4-B9FA-EBADCA34A39C}"/>
              </a:ext>
            </a:extLst>
          </p:cNvPr>
          <p:cNvSpPr>
            <a:spLocks noGrp="1"/>
          </p:cNvSpPr>
          <p:nvPr>
            <p:ph type="title"/>
          </p:nvPr>
        </p:nvSpPr>
        <p:spPr/>
        <p:txBody>
          <a:bodyPr/>
          <a:lstStyle/>
          <a:p>
            <a:r>
              <a:rPr lang="en-US">
                <a:ea typeface="Source Sans Pro Light"/>
              </a:rPr>
              <a:t>Grades &amp; TRAX</a:t>
            </a:r>
          </a:p>
        </p:txBody>
      </p:sp>
      <p:sp>
        <p:nvSpPr>
          <p:cNvPr id="3" name="TextBox 2">
            <a:extLst>
              <a:ext uri="{FF2B5EF4-FFF2-40B4-BE49-F238E27FC236}">
                <a16:creationId xmlns:a16="http://schemas.microsoft.com/office/drawing/2014/main" id="{0A9AD996-8FC6-47EA-A5E1-153579BA50FE}"/>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7" name="Content Placeholder 6">
            <a:extLst>
              <a:ext uri="{FF2B5EF4-FFF2-40B4-BE49-F238E27FC236}">
                <a16:creationId xmlns:a16="http://schemas.microsoft.com/office/drawing/2014/main" id="{50BF1391-B204-4C8D-BC3A-1AB55A331290}"/>
              </a:ext>
            </a:extLst>
          </p:cNvPr>
          <p:cNvSpPr>
            <a:spLocks noGrp="1"/>
          </p:cNvSpPr>
          <p:nvPr>
            <p:ph idx="1"/>
          </p:nvPr>
        </p:nvSpPr>
        <p:spPr>
          <a:xfrm>
            <a:off x="448056" y="1093516"/>
            <a:ext cx="11293200" cy="3783013"/>
          </a:xfrm>
        </p:spPr>
        <p:txBody>
          <a:bodyPr vert="horz" wrap="square" lIns="0" tIns="0" rIns="91440" bIns="0" rtlCol="0" anchor="t">
            <a:normAutofit/>
          </a:bodyPr>
          <a:lstStyle/>
          <a:p>
            <a:pPr marL="449580" indent="-447675"/>
            <a:r>
              <a:rPr lang="en-US" dirty="0">
                <a:solidFill>
                  <a:srgbClr val="E2E7E8"/>
                </a:solidFill>
                <a:ea typeface="Source Sans Pro"/>
              </a:rPr>
              <a:t>Term and Final Marks entered by school</a:t>
            </a:r>
            <a:endParaRPr lang="en-US" dirty="0">
              <a:solidFill>
                <a:srgbClr val="E2E7E8">
                  <a:alpha val="55000"/>
                </a:srgbClr>
              </a:solidFill>
              <a:ea typeface="Source Sans Pro"/>
            </a:endParaRPr>
          </a:p>
          <a:p>
            <a:pPr marL="449580" indent="-447675"/>
            <a:r>
              <a:rPr lang="en-US" dirty="0">
                <a:solidFill>
                  <a:srgbClr val="E2E7E8"/>
                </a:solidFill>
                <a:ea typeface="Source Sans Pro"/>
              </a:rPr>
              <a:t>Siobhan/I will mass update course dates (Start Date / End Date / Completion Date) </a:t>
            </a:r>
            <a:endParaRPr lang="en-US" dirty="0">
              <a:solidFill>
                <a:srgbClr val="E2E7E8">
                  <a:alpha val="55000"/>
                </a:srgbClr>
              </a:solidFill>
              <a:ea typeface="Source Sans Pro"/>
            </a:endParaRPr>
          </a:p>
          <a:p>
            <a:pPr marL="899795" lvl="1" indent="-447675"/>
            <a:r>
              <a:rPr lang="en-US" dirty="0">
                <a:solidFill>
                  <a:srgbClr val="E2E7E8"/>
                </a:solidFill>
                <a:ea typeface="Source Sans Pro"/>
              </a:rPr>
              <a:t>Exception MWRK/YWIT</a:t>
            </a:r>
          </a:p>
          <a:p>
            <a:pPr marL="899795" lvl="1" indent="-447675"/>
            <a:r>
              <a:rPr lang="en-US" dirty="0">
                <a:solidFill>
                  <a:srgbClr val="E2E7E8"/>
                </a:solidFill>
                <a:ea typeface="Source Sans Pro"/>
              </a:rPr>
              <a:t>Shelia Brown will send you an email about this</a:t>
            </a:r>
            <a:br>
              <a:rPr lang="en-US" dirty="0">
                <a:solidFill>
                  <a:srgbClr val="E2E7E8"/>
                </a:solidFill>
                <a:ea typeface="Source Sans Pro"/>
              </a:rPr>
            </a:br>
            <a:endParaRPr lang="en-US">
              <a:solidFill>
                <a:srgbClr val="E2E7E8"/>
              </a:solidFill>
              <a:ea typeface="Source Sans Pro"/>
            </a:endParaRPr>
          </a:p>
          <a:p>
            <a:pPr marL="899795" lvl="1" indent="-447675"/>
            <a:endParaRPr lang="en-US" dirty="0">
              <a:solidFill>
                <a:srgbClr val="E2E7E8">
                  <a:alpha val="55000"/>
                </a:srgbClr>
              </a:solidFill>
              <a:ea typeface="Source Sans Pro"/>
            </a:endParaRPr>
          </a:p>
        </p:txBody>
      </p:sp>
      <p:pic>
        <p:nvPicPr>
          <p:cNvPr id="9" name="Picture 5" descr="Text&#10;&#10;Description automatically generated">
            <a:extLst>
              <a:ext uri="{FF2B5EF4-FFF2-40B4-BE49-F238E27FC236}">
                <a16:creationId xmlns:a16="http://schemas.microsoft.com/office/drawing/2014/main" id="{239FE8D4-B44B-4912-9444-9650A7B727D9}"/>
              </a:ext>
            </a:extLst>
          </p:cNvPr>
          <p:cNvPicPr>
            <a:picLocks noChangeAspect="1"/>
          </p:cNvPicPr>
          <p:nvPr/>
        </p:nvPicPr>
        <p:blipFill>
          <a:blip r:embed="rId2"/>
          <a:stretch>
            <a:fillRect/>
          </a:stretch>
        </p:blipFill>
        <p:spPr>
          <a:xfrm>
            <a:off x="3472661" y="3036093"/>
            <a:ext cx="7518400" cy="2867760"/>
          </a:xfrm>
          <a:prstGeom prst="rect">
            <a:avLst/>
          </a:prstGeom>
        </p:spPr>
      </p:pic>
    </p:spTree>
    <p:extLst>
      <p:ext uri="{BB962C8B-B14F-4D97-AF65-F5344CB8AC3E}">
        <p14:creationId xmlns:p14="http://schemas.microsoft.com/office/powerpoint/2010/main" val="193784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34A7-2EE8-4A49-B9C5-06823CD497C0}"/>
              </a:ext>
            </a:extLst>
          </p:cNvPr>
          <p:cNvSpPr>
            <a:spLocks noGrp="1"/>
          </p:cNvSpPr>
          <p:nvPr>
            <p:ph type="title"/>
          </p:nvPr>
        </p:nvSpPr>
        <p:spPr/>
        <p:txBody>
          <a:bodyPr/>
          <a:lstStyle/>
          <a:p>
            <a:r>
              <a:rPr lang="en-US" dirty="0">
                <a:ea typeface="Source Sans Pro Light"/>
              </a:rPr>
              <a:t>Build View Stuff - VP</a:t>
            </a:r>
            <a:endParaRPr lang="en-US" dirty="0"/>
          </a:p>
        </p:txBody>
      </p:sp>
      <p:sp>
        <p:nvSpPr>
          <p:cNvPr id="3" name="Content Placeholder 2">
            <a:extLst>
              <a:ext uri="{FF2B5EF4-FFF2-40B4-BE49-F238E27FC236}">
                <a16:creationId xmlns:a16="http://schemas.microsoft.com/office/drawing/2014/main" id="{EAF8EAF8-26BC-41CB-BDD0-16F47D47EB4F}"/>
              </a:ext>
            </a:extLst>
          </p:cNvPr>
          <p:cNvSpPr>
            <a:spLocks noGrp="1"/>
          </p:cNvSpPr>
          <p:nvPr>
            <p:ph idx="1"/>
          </p:nvPr>
        </p:nvSpPr>
        <p:spPr/>
        <p:txBody>
          <a:bodyPr vert="horz" wrap="square" lIns="0" tIns="0" rIns="91440" bIns="0" rtlCol="0" anchor="t">
            <a:normAutofit/>
          </a:bodyPr>
          <a:lstStyle/>
          <a:p>
            <a:pPr marL="449580" indent="-447675"/>
            <a:r>
              <a:rPr lang="en-US" dirty="0">
                <a:solidFill>
                  <a:srgbClr val="E2E7E8"/>
                </a:solidFill>
                <a:ea typeface="Source Sans Pro"/>
              </a:rPr>
              <a:t>1. Final Scenario – Labeled with "FINAL"</a:t>
            </a:r>
          </a:p>
          <a:p>
            <a:pPr marL="449580" indent="-447675"/>
            <a:r>
              <a:rPr lang="en-US" dirty="0">
                <a:solidFill>
                  <a:srgbClr val="E2E7E8"/>
                </a:solidFill>
                <a:ea typeface="Source Sans Pro"/>
              </a:rPr>
              <a:t>2. We can schedule your LAC blocks...just need to ask</a:t>
            </a:r>
          </a:p>
          <a:p>
            <a:pPr marL="449580" indent="-447675"/>
            <a:r>
              <a:rPr lang="en-US" dirty="0">
                <a:solidFill>
                  <a:srgbClr val="E2E7E8"/>
                </a:solidFill>
                <a:ea typeface="Source Sans Pro"/>
              </a:rPr>
              <a:t>3. We can schedule your TRNV/PV/MWRK</a:t>
            </a:r>
          </a:p>
          <a:p>
            <a:pPr marL="449580" indent="-447675"/>
            <a:r>
              <a:rPr lang="en-US" dirty="0">
                <a:solidFill>
                  <a:srgbClr val="E2E7E8"/>
                </a:solidFill>
                <a:ea typeface="Source Sans Pro"/>
              </a:rPr>
              <a:t>4. We can help you remove your mosaic place holders &amp; replace them with the "real" course</a:t>
            </a:r>
          </a:p>
          <a:p>
            <a:pPr marL="449580" indent="-447675"/>
            <a:r>
              <a:rPr lang="en-US" dirty="0">
                <a:solidFill>
                  <a:srgbClr val="E2E7E8"/>
                </a:solidFill>
                <a:ea typeface="Source Sans Pro"/>
              </a:rPr>
              <a:t>4. Scheduling Report &gt; BC Master Schedule</a:t>
            </a:r>
          </a:p>
          <a:p>
            <a:pPr marL="899795" lvl="1" indent="-447675"/>
            <a:r>
              <a:rPr lang="en-US" dirty="0">
                <a:solidFill>
                  <a:srgbClr val="E2E7E8"/>
                </a:solidFill>
                <a:ea typeface="Source Sans Pro"/>
              </a:rPr>
              <a:t>Watch out for: Workspace TT &gt; Schedules &gt; Filter: Low Incidence &amp; Inclusion =N</a:t>
            </a:r>
            <a:br>
              <a:rPr lang="en-US" dirty="0">
                <a:solidFill>
                  <a:srgbClr val="E2E7E8"/>
                </a:solidFill>
                <a:ea typeface="Source Sans Pro"/>
              </a:rPr>
            </a:br>
            <a:endParaRPr lang="en-US">
              <a:solidFill>
                <a:srgbClr val="E2E7E8"/>
              </a:solidFill>
              <a:ea typeface="Source Sans Pro"/>
            </a:endParaRPr>
          </a:p>
        </p:txBody>
      </p:sp>
    </p:spTree>
    <p:extLst>
      <p:ext uri="{BB962C8B-B14F-4D97-AF65-F5344CB8AC3E}">
        <p14:creationId xmlns:p14="http://schemas.microsoft.com/office/powerpoint/2010/main" val="267985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CA49-E220-40A2-BA0E-A89D7D6BE6BF}"/>
              </a:ext>
            </a:extLst>
          </p:cNvPr>
          <p:cNvSpPr>
            <a:spLocks noGrp="1"/>
          </p:cNvSpPr>
          <p:nvPr>
            <p:ph type="title"/>
          </p:nvPr>
        </p:nvSpPr>
        <p:spPr/>
        <p:txBody>
          <a:bodyPr/>
          <a:lstStyle/>
          <a:p>
            <a:r>
              <a:rPr lang="en-US" dirty="0">
                <a:ea typeface="Source Sans Pro Light"/>
              </a:rPr>
              <a:t>Source Documents</a:t>
            </a:r>
            <a:endParaRPr lang="en-US" dirty="0"/>
          </a:p>
        </p:txBody>
      </p:sp>
      <p:sp>
        <p:nvSpPr>
          <p:cNvPr id="3" name="Content Placeholder 2">
            <a:extLst>
              <a:ext uri="{FF2B5EF4-FFF2-40B4-BE49-F238E27FC236}">
                <a16:creationId xmlns:a16="http://schemas.microsoft.com/office/drawing/2014/main" id="{D7E977BC-4C46-4A6E-9F21-F6C4EFDC2F4F}"/>
              </a:ext>
            </a:extLst>
          </p:cNvPr>
          <p:cNvSpPr>
            <a:spLocks noGrp="1"/>
          </p:cNvSpPr>
          <p:nvPr>
            <p:ph idx="1"/>
          </p:nvPr>
        </p:nvSpPr>
        <p:spPr/>
        <p:txBody>
          <a:bodyPr vert="horz" wrap="square" lIns="0" tIns="0" rIns="91440" bIns="0" rtlCol="0" anchor="t">
            <a:normAutofit lnSpcReduction="10000"/>
          </a:bodyPr>
          <a:lstStyle/>
          <a:p>
            <a:pPr marL="449580" indent="-447675"/>
            <a:r>
              <a:rPr lang="en-US" dirty="0">
                <a:solidFill>
                  <a:srgbClr val="E2E7E8"/>
                </a:solidFill>
                <a:ea typeface="Source Sans Pro"/>
              </a:rPr>
              <a:t>Fujitsu Documents: </a:t>
            </a:r>
            <a:br>
              <a:rPr lang="en-US">
                <a:ea typeface="+mn-lt"/>
                <a:cs typeface="+mn-lt"/>
              </a:rPr>
            </a:br>
            <a:r>
              <a:rPr lang="en-US" dirty="0">
                <a:solidFill>
                  <a:srgbClr val="E2E7E8"/>
                </a:solidFill>
                <a:ea typeface="+mn-lt"/>
                <a:cs typeface="+mn-lt"/>
                <a:hlinkClick r:id="rId2">
                  <a:extLst>
                    <a:ext uri="{A12FA001-AC4F-418D-AE19-62706E023703}">
                      <ahyp:hlinkClr xmlns:ahyp="http://schemas.microsoft.com/office/drawing/2018/hyperlinkcolor" val="tx"/>
                    </a:ext>
                  </a:extLst>
                </a:hlinkClick>
              </a:rPr>
              <a:t>http://myed73.sd73.bc.ca/pluginfile.php/38/mod_folder/content/0/EOYR/MyED%20BC%20End-of-Year-Rollover-Reference-Guide-v5.8.pdf?forcedownload=1</a:t>
            </a:r>
            <a:endParaRPr lang="en-US" dirty="0">
              <a:ea typeface="+mn-lt"/>
              <a:cs typeface="+mn-lt"/>
            </a:endParaRPr>
          </a:p>
          <a:p>
            <a:pPr marL="449580" indent="-447675"/>
            <a:r>
              <a:rPr lang="en-US" dirty="0">
                <a:solidFill>
                  <a:srgbClr val="E2E7E8"/>
                </a:solidFill>
                <a:ea typeface="Source Sans Pro"/>
              </a:rPr>
              <a:t>Minimizing Active No Primary: </a:t>
            </a:r>
            <a:br>
              <a:rPr lang="en-US">
                <a:ea typeface="+mn-lt"/>
                <a:cs typeface="+mn-lt"/>
              </a:rPr>
            </a:br>
            <a:r>
              <a:rPr lang="en-US" dirty="0">
                <a:solidFill>
                  <a:srgbClr val="E2E7E8"/>
                </a:solidFill>
                <a:ea typeface="+mn-lt"/>
                <a:cs typeface="+mn-lt"/>
                <a:hlinkClick r:id="rId3"/>
              </a:rPr>
              <a:t>http://myed73.sd73.bc.ca/pluginfile.php/38/mod_folder/content/0/EOYR/SD73%20-%20Minimizing%20Active%20No%20Primary.pdf?forcedownload=1</a:t>
            </a:r>
            <a:endParaRPr lang="en-US" dirty="0">
              <a:solidFill>
                <a:srgbClr val="E2E7E8"/>
              </a:solidFill>
              <a:ea typeface="+mn-lt"/>
              <a:cs typeface="+mn-lt"/>
            </a:endParaRPr>
          </a:p>
          <a:p>
            <a:pPr marL="449580" indent="-447675"/>
            <a:r>
              <a:rPr lang="en-US" dirty="0">
                <a:solidFill>
                  <a:srgbClr val="E2E7E8"/>
                </a:solidFill>
                <a:ea typeface="Source Sans Pro"/>
              </a:rPr>
              <a:t>Inclusions:</a:t>
            </a:r>
            <a:endParaRPr lang="en-US" dirty="0">
              <a:solidFill>
                <a:srgbClr val="E2E7E8">
                  <a:alpha val="55000"/>
                </a:srgbClr>
              </a:solidFill>
              <a:ea typeface="Source Sans Pro"/>
              <a:hlinkClick r:id="rId4"/>
            </a:endParaRPr>
          </a:p>
          <a:p>
            <a:pPr marL="449580" indent="-447675"/>
            <a:r>
              <a:rPr lang="en-US">
                <a:solidFill>
                  <a:srgbClr val="E2E7E8"/>
                </a:solidFill>
                <a:ea typeface="Source Sans Pro"/>
              </a:rPr>
              <a:t> </a:t>
            </a:r>
            <a:r>
              <a:rPr lang="en-US">
                <a:solidFill>
                  <a:srgbClr val="E2E7E8"/>
                </a:solidFill>
                <a:ea typeface="+mn-lt"/>
                <a:cs typeface="+mn-lt"/>
                <a:hlinkClick r:id="rId4">
                  <a:extLst>
                    <a:ext uri="{A12FA001-AC4F-418D-AE19-62706E023703}">
                      <ahyp:hlinkClr xmlns:ahyp="http://schemas.microsoft.com/office/drawing/2018/hyperlinkcolor" val="tx"/>
                    </a:ext>
                  </a:extLst>
                </a:hlinkClick>
              </a:rPr>
              <a:t>https://docs.google.com/presentation/d/1N1q4veNq45V_cKxefE6dRWYiTx3c1CC11wzrWrYQS90/edit?usp=sharing</a:t>
            </a:r>
            <a:endParaRPr lang="en-US">
              <a:solidFill>
                <a:srgbClr val="E2E7E8">
                  <a:alpha val="55000"/>
                </a:srgbClr>
              </a:solidFill>
              <a:ea typeface="+mn-lt"/>
              <a:cs typeface="+mn-lt"/>
              <a:hlinkClick r:id="" action="ppaction://noaction"/>
            </a:endParaRPr>
          </a:p>
          <a:p>
            <a:pPr marL="1905" indent="0">
              <a:buNone/>
            </a:pPr>
            <a:endParaRPr lang="en-US">
              <a:solidFill>
                <a:srgbClr val="E2E7E8">
                  <a:alpha val="55000"/>
                </a:srgbClr>
              </a:solidFill>
              <a:ea typeface="+mn-lt"/>
              <a:cs typeface="+mn-lt"/>
            </a:endParaRPr>
          </a:p>
          <a:p>
            <a:pPr marL="1905" indent="0">
              <a:buNone/>
            </a:pPr>
            <a:endParaRPr lang="en-US">
              <a:solidFill>
                <a:srgbClr val="E2E7E8"/>
              </a:solidFill>
              <a:ea typeface="Source Sans Pro"/>
            </a:endParaRPr>
          </a:p>
        </p:txBody>
      </p:sp>
    </p:spTree>
    <p:extLst>
      <p:ext uri="{BB962C8B-B14F-4D97-AF65-F5344CB8AC3E}">
        <p14:creationId xmlns:p14="http://schemas.microsoft.com/office/powerpoint/2010/main" val="579897454"/>
      </p:ext>
    </p:extLst>
  </p:cSld>
  <p:clrMapOvr>
    <a:masterClrMapping/>
  </p:clrMapOvr>
</p:sld>
</file>

<file path=ppt/theme/theme1.xml><?xml version="1.0" encoding="utf-8"?>
<a:theme xmlns:a="http://schemas.openxmlformats.org/drawingml/2006/main" name="ThinLineVTI">
  <a:themeElements>
    <a:clrScheme name="AnalogousFromLightSeedRightStep">
      <a:dk1>
        <a:srgbClr val="000000"/>
      </a:dk1>
      <a:lt1>
        <a:srgbClr val="FFFFFF"/>
      </a:lt1>
      <a:dk2>
        <a:srgbClr val="393620"/>
      </a:dk2>
      <a:lt2>
        <a:srgbClr val="E2E7E8"/>
      </a:lt2>
      <a:accent1>
        <a:srgbClr val="C8968B"/>
      </a:accent1>
      <a:accent2>
        <a:srgbClr val="BA9D72"/>
      </a:accent2>
      <a:accent3>
        <a:srgbClr val="A6A677"/>
      </a:accent3>
      <a:accent4>
        <a:srgbClr val="8FAA6B"/>
      </a:accent4>
      <a:accent5>
        <a:srgbClr val="83AD7B"/>
      </a:accent5>
      <a:accent6>
        <a:srgbClr val="70B281"/>
      </a:accent6>
      <a:hlink>
        <a:srgbClr val="5B8B96"/>
      </a:hlink>
      <a:folHlink>
        <a:srgbClr val="7F7F7F"/>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786</Words>
  <Application>Microsoft Office PowerPoint</Application>
  <PresentationFormat>Widescreen</PresentationFormat>
  <Paragraphs>80</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ThinLineVTI</vt:lpstr>
      <vt:lpstr>End of Year Rollover (EoYR)</vt:lpstr>
      <vt:lpstr>Filter/Field Set </vt:lpstr>
      <vt:lpstr>Reviewing Students</vt:lpstr>
      <vt:lpstr>Graduating Seniors</vt:lpstr>
      <vt:lpstr>Active-no-primary – for Gr 12 ONLY</vt:lpstr>
      <vt:lpstr>Other Tasks</vt:lpstr>
      <vt:lpstr>Grades &amp; TRAX</vt:lpstr>
      <vt:lpstr>Build View Stuff - VP</vt:lpstr>
      <vt:lpstr>Source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Bradley Epp</cp:lastModifiedBy>
  <cp:revision>154</cp:revision>
  <dcterms:created xsi:type="dcterms:W3CDTF">2021-04-19T15:20:44Z</dcterms:created>
  <dcterms:modified xsi:type="dcterms:W3CDTF">2023-05-18T17:37:36Z</dcterms:modified>
</cp:coreProperties>
</file>